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101" r:id="rId2"/>
  </p:sldMasterIdLst>
  <p:notesMasterIdLst>
    <p:notesMasterId r:id="rId68"/>
  </p:notesMasterIdLst>
  <p:handoutMasterIdLst>
    <p:handoutMasterId r:id="rId69"/>
  </p:handoutMasterIdLst>
  <p:sldIdLst>
    <p:sldId id="723" r:id="rId3"/>
    <p:sldId id="724" r:id="rId4"/>
    <p:sldId id="728" r:id="rId5"/>
    <p:sldId id="727" r:id="rId6"/>
    <p:sldId id="729" r:id="rId7"/>
    <p:sldId id="773" r:id="rId8"/>
    <p:sldId id="774" r:id="rId9"/>
    <p:sldId id="775" r:id="rId10"/>
    <p:sldId id="768" r:id="rId11"/>
    <p:sldId id="833" r:id="rId12"/>
    <p:sldId id="786" r:id="rId13"/>
    <p:sldId id="834" r:id="rId14"/>
    <p:sldId id="785" r:id="rId15"/>
    <p:sldId id="741" r:id="rId16"/>
    <p:sldId id="739" r:id="rId17"/>
    <p:sldId id="808" r:id="rId18"/>
    <p:sldId id="809" r:id="rId19"/>
    <p:sldId id="810" r:id="rId20"/>
    <p:sldId id="811" r:id="rId21"/>
    <p:sldId id="814" r:id="rId22"/>
    <p:sldId id="813" r:id="rId23"/>
    <p:sldId id="815" r:id="rId24"/>
    <p:sldId id="812" r:id="rId25"/>
    <p:sldId id="816" r:id="rId26"/>
    <p:sldId id="817" r:id="rId27"/>
    <p:sldId id="818" r:id="rId28"/>
    <p:sldId id="819" r:id="rId29"/>
    <p:sldId id="820" r:id="rId30"/>
    <p:sldId id="821" r:id="rId31"/>
    <p:sldId id="822" r:id="rId32"/>
    <p:sldId id="823" r:id="rId33"/>
    <p:sldId id="824" r:id="rId34"/>
    <p:sldId id="825" r:id="rId35"/>
    <p:sldId id="742" r:id="rId36"/>
    <p:sldId id="787" r:id="rId37"/>
    <p:sldId id="835" r:id="rId38"/>
    <p:sldId id="836" r:id="rId39"/>
    <p:sldId id="837" r:id="rId40"/>
    <p:sldId id="743" r:id="rId41"/>
    <p:sldId id="788" r:id="rId42"/>
    <p:sldId id="703" r:id="rId43"/>
    <p:sldId id="560" r:id="rId44"/>
    <p:sldId id="754" r:id="rId45"/>
    <p:sldId id="776" r:id="rId46"/>
    <p:sldId id="826" r:id="rId47"/>
    <p:sldId id="827" r:id="rId48"/>
    <p:sldId id="828" r:id="rId49"/>
    <p:sldId id="829" r:id="rId50"/>
    <p:sldId id="830" r:id="rId51"/>
    <p:sldId id="791" r:id="rId52"/>
    <p:sldId id="831" r:id="rId53"/>
    <p:sldId id="832" r:id="rId54"/>
    <p:sldId id="793" r:id="rId55"/>
    <p:sldId id="794" r:id="rId56"/>
    <p:sldId id="795" r:id="rId57"/>
    <p:sldId id="796" r:id="rId58"/>
    <p:sldId id="802" r:id="rId59"/>
    <p:sldId id="803" r:id="rId60"/>
    <p:sldId id="804" r:id="rId61"/>
    <p:sldId id="805" r:id="rId62"/>
    <p:sldId id="806" r:id="rId63"/>
    <p:sldId id="807" r:id="rId64"/>
    <p:sldId id="713" r:id="rId65"/>
    <p:sldId id="545" r:id="rId66"/>
    <p:sldId id="78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FF9966"/>
    <a:srgbClr val="CC33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1" autoAdjust="0"/>
    <p:restoredTop sz="94438" autoAdjust="0"/>
  </p:normalViewPr>
  <p:slideViewPr>
    <p:cSldViewPr snapToGrid="0">
      <p:cViewPr varScale="1">
        <p:scale>
          <a:sx n="83" d="100"/>
          <a:sy n="83" d="100"/>
        </p:scale>
        <p:origin x="-557" y="-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273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7EC9C-7EE8-4A56-855D-18AC07DBDCAD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A21AD-3BA7-4B49-9DF1-2171993A8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49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C70-F4BB-48E7-ABB8-9B7E359277E1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69046-D62F-49D8-96B7-3C014DC23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14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69046-D62F-49D8-96B7-3C014DC234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0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22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829" y="0"/>
            <a:ext cx="12241829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668801" y="1392234"/>
            <a:ext cx="8854399" cy="127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1588867" y="2821031"/>
            <a:ext cx="4375599" cy="286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6227734" y="2821031"/>
            <a:ext cx="4375599" cy="286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3009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A8D6-61CB-47CF-BA93-9D77189827BB}" type="datetime1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D59D-33F1-4A76-843D-E67207CAFE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41.gif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9770" y="99448"/>
            <a:ext cx="1038970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Nông Lâm TP.HCM</a:t>
            </a:r>
            <a:endParaRPr lang="vi-VN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1044" y="1115111"/>
            <a:ext cx="8347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vi-VN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99860" y="2324561"/>
            <a:ext cx="833561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 VĂN TỐT NGHIỆP</a:t>
            </a:r>
            <a:endParaRPr lang="vi-VN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3111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74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5308" y="1578108"/>
            <a:ext cx="55034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 chức năng</a:t>
            </a:r>
            <a:endParaRPr lang="en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95061" y="2792074"/>
            <a:ext cx="809707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</a:t>
            </a: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</a:t>
            </a:r>
            <a:r>
              <a:rPr lang="vi-VN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các cửa hàng</a:t>
            </a:r>
            <a:endParaRPr lang="vi-VN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ký cửa hàng mới</a:t>
            </a:r>
            <a:endParaRPr lang="vi-VN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 kê báo cáo doanh thu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sản phẩm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thời gian sử dụng</a:t>
            </a:r>
            <a:endParaRPr lang="vi-VN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endParaRPr lang="vi-VN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vi-VN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vi-V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9002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5971" y="83734"/>
            <a:ext cx="8097078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và bán hàng</a:t>
            </a:r>
            <a:r>
              <a:rPr lang="vi-VN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sản phẩm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nhóm sản phẩm</a:t>
            </a:r>
            <a:endParaRPr lang="vi-VN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</a:t>
            </a: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 hàng</a:t>
            </a:r>
            <a:endParaRPr lang="vi-VN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hóa đơn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loại thẻ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liên hệ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thông tin cửa hàng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 </a:t>
            </a: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kí sản phẩm bán trên trang thương mại chung</a:t>
            </a:r>
            <a:endParaRPr lang="en-US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vi-VN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vi-V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10390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0748" y="1451270"/>
            <a:ext cx="809707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bán </a:t>
            </a: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 riêng của từng cửa hàng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hàng thương mại chung cho tất cả các cửa hàng</a:t>
            </a:r>
            <a:endParaRPr lang="vi-VN" sz="3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571500">
              <a:buFont typeface="Wingdings" panose="05000000000000000000" pitchFamily="2" charset="2"/>
              <a:buChar char="Ø"/>
            </a:pPr>
            <a:endParaRPr lang="en-US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endParaRPr lang="vi-VN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vi-VN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vi-V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48574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640"/>
            <a:ext cx="12192000" cy="7117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1093" y="4460539"/>
            <a:ext cx="44582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 công nghệ</a:t>
            </a:r>
            <a:endParaRPr lang="en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8721" y="235844"/>
            <a:ext cx="4782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hệ thống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1" y="1655372"/>
            <a:ext cx="753305" cy="7533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89" y="1887715"/>
            <a:ext cx="830774" cy="830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1" y="3452673"/>
            <a:ext cx="1389931" cy="1389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14" y="2157504"/>
            <a:ext cx="1121969" cy="1121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821687"/>
            <a:ext cx="697276" cy="6972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61819" y="2353601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Server</a:t>
            </a:r>
            <a:endParaRPr lang="vi-VN" sz="24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37057" y="153225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vi-VN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58626" y="3310080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vi-VN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53928" y="2949321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Firewall</a:t>
            </a:r>
            <a:endParaRPr lang="vi-VN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639549" y="1887715"/>
            <a:ext cx="1495112" cy="4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4" idx="1"/>
          </p:cNvCxnSpPr>
          <p:nvPr/>
        </p:nvCxnSpPr>
        <p:spPr>
          <a:xfrm flipV="1">
            <a:off x="4398583" y="2303102"/>
            <a:ext cx="1416106" cy="41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3"/>
            <a:endCxn id="10" idx="2"/>
          </p:cNvCxnSpPr>
          <p:nvPr/>
        </p:nvCxnSpPr>
        <p:spPr>
          <a:xfrm flipV="1">
            <a:off x="2065282" y="3279473"/>
            <a:ext cx="1772317" cy="86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887966" y="1066841"/>
            <a:ext cx="913575" cy="58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6558" y="414900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vi-VN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2137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7" grpId="0"/>
      <p:bldP spid="18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7871" y="121745"/>
            <a:ext cx="5226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phần mềm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42733" y="888734"/>
            <a:ext cx="6383867" cy="561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5336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Actor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046" y="1207565"/>
            <a:ext cx="6177967" cy="36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0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64748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/>
              <a:t>Usecase</a:t>
            </a:r>
            <a:r>
              <a:rPr lang="en-US" sz="4800" dirty="0" smtClean="0"/>
              <a:t> 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450" y="926531"/>
            <a:ext cx="3534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endParaRPr lang="e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48256" y="1511306"/>
            <a:ext cx="7019544" cy="316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64748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/>
              <a:t>Usecase</a:t>
            </a:r>
            <a:r>
              <a:rPr lang="en-US" sz="4800" dirty="0" smtClean="0"/>
              <a:t> 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450" y="926531"/>
            <a:ext cx="3749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vi-VN" sz="3200" dirty="0" smtClean="0"/>
              <a:t>cửa hàng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73936" y="1417320"/>
            <a:ext cx="7293864" cy="32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5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64748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/>
              <a:t>Usecase</a:t>
            </a:r>
            <a:r>
              <a:rPr lang="en-US" sz="4800" dirty="0" smtClean="0"/>
              <a:t> 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450" y="926531"/>
            <a:ext cx="35365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Người</a:t>
            </a:r>
            <a:r>
              <a:rPr lang="en-US" sz="3200" dirty="0" smtClean="0"/>
              <a:t> </a:t>
            </a:r>
            <a:r>
              <a:rPr lang="en-US" sz="3200" dirty="0" err="1" smtClean="0"/>
              <a:t>mua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57" y="1608471"/>
            <a:ext cx="7068963" cy="34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74506" y="5016742"/>
            <a:ext cx="83091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r"/>
                <a:tab pos="4862513" algn="r"/>
                <a:tab pos="5080000" algn="l"/>
              </a:tabLst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Giảng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viên hướng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dẫn: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ThS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 Trần Thị Thanh Nga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Sinh viên thực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hiện: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Trung Hải</a:t>
            </a:r>
          </a:p>
          <a:p>
            <a:pPr indent="4664075">
              <a:tabLst>
                <a:tab pos="4572000" algn="r"/>
                <a:tab pos="4862513" algn="r"/>
                <a:tab pos="5080000" algn="l"/>
              </a:tabLst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Phạm Thị Ngọc Thư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4572000" algn="r"/>
                <a:tab pos="4862513" algn="r"/>
                <a:tab pos="5080000" algn="l"/>
              </a:tabLst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Lớp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DH12DT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endParaRPr lang="vi-VN" dirty="0"/>
          </a:p>
        </p:txBody>
      </p:sp>
      <p:sp>
        <p:nvSpPr>
          <p:cNvPr id="6" name="Rectangle 5"/>
          <p:cNvSpPr/>
          <p:nvPr/>
        </p:nvSpPr>
        <p:spPr>
          <a:xfrm>
            <a:off x="1647908" y="1437515"/>
            <a:ext cx="101909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XÂY DỰNG HỆ THỐNG BÁN HÀNG </a:t>
            </a:r>
            <a:endParaRPr lang="en-US" sz="3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VÀ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QUẢN LÝ CỬA HÀNG</a:t>
            </a:r>
          </a:p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DỰA TRÊN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CÔNG NGHỆ  SPRING, RESTFUL WEBSERVICE, BOOTSTRAP,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ANGULARJS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, HTML5, CSS,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MYSQL</a:t>
            </a:r>
            <a:endParaRPr lang="vi-VN" sz="3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6179" y="397446"/>
            <a:ext cx="2102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 TÀI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420" y="0"/>
            <a:ext cx="1973580" cy="14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83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450" y="926531"/>
            <a:ext cx="36263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hệ</a:t>
            </a:r>
            <a:r>
              <a:rPr lang="en-US" sz="3200" dirty="0" smtClean="0"/>
              <a:t> </a:t>
            </a:r>
            <a:r>
              <a:rPr lang="en-US" sz="3200" dirty="0" err="1" smtClean="0"/>
              <a:t>thống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859308" y="1461236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Đăng</a:t>
            </a:r>
            <a:r>
              <a:rPr lang="en-US" sz="2800" dirty="0" smtClean="0"/>
              <a:t> </a:t>
            </a:r>
            <a:r>
              <a:rPr lang="en-US" sz="2800" dirty="0" err="1" smtClean="0"/>
              <a:t>nhập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61" y="2046011"/>
            <a:ext cx="9657865" cy="431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5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450" y="926531"/>
            <a:ext cx="36263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hệ</a:t>
            </a:r>
            <a:r>
              <a:rPr lang="en-US" sz="3200" dirty="0" smtClean="0"/>
              <a:t> </a:t>
            </a:r>
            <a:r>
              <a:rPr lang="en-US" sz="3200" dirty="0" err="1" smtClean="0"/>
              <a:t>thống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859308" y="1461236"/>
            <a:ext cx="68235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Xem</a:t>
            </a:r>
            <a:r>
              <a:rPr lang="en-US" sz="2800" dirty="0" smtClean="0"/>
              <a:t> </a:t>
            </a:r>
            <a:r>
              <a:rPr lang="en-US" sz="2800" dirty="0" err="1" smtClean="0"/>
              <a:t>danh</a:t>
            </a:r>
            <a:r>
              <a:rPr lang="en-US" sz="2800" dirty="0" smtClean="0"/>
              <a:t> </a:t>
            </a:r>
            <a:r>
              <a:rPr lang="en-US" sz="2800" dirty="0" err="1" smtClean="0"/>
              <a:t>sách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cửa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r>
              <a:rPr lang="en-US" sz="2800" dirty="0" smtClean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đăng</a:t>
            </a:r>
            <a:r>
              <a:rPr lang="en-US" sz="2800" dirty="0" smtClean="0"/>
              <a:t> </a:t>
            </a:r>
            <a:r>
              <a:rPr lang="en-US" sz="2800" dirty="0" err="1" smtClean="0"/>
              <a:t>ký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50" y="1984456"/>
            <a:ext cx="9684065" cy="39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9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450" y="926531"/>
            <a:ext cx="36263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hệ</a:t>
            </a:r>
            <a:r>
              <a:rPr lang="en-US" sz="3200" dirty="0" smtClean="0"/>
              <a:t> </a:t>
            </a:r>
            <a:r>
              <a:rPr lang="en-US" sz="3200" dirty="0" err="1" smtClean="0"/>
              <a:t>thống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859308" y="1461236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Thống</a:t>
            </a:r>
            <a:r>
              <a:rPr lang="en-US" sz="2800" dirty="0" smtClean="0"/>
              <a:t> </a:t>
            </a:r>
            <a:r>
              <a:rPr lang="en-US" sz="2800" dirty="0" err="1" smtClean="0"/>
              <a:t>kê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8" y="1984455"/>
            <a:ext cx="9971939" cy="41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450" y="926531"/>
            <a:ext cx="3728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cửa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859308" y="1461236"/>
            <a:ext cx="1856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Đăng</a:t>
            </a:r>
            <a:r>
              <a:rPr lang="en-US" sz="2800" dirty="0" smtClean="0"/>
              <a:t> </a:t>
            </a:r>
            <a:r>
              <a:rPr lang="en-US" sz="2800" dirty="0" err="1" smtClean="0"/>
              <a:t>ký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79" y="1984455"/>
            <a:ext cx="11080645" cy="39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450" y="926531"/>
            <a:ext cx="3728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cửa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859308" y="1461236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Đăng</a:t>
            </a:r>
            <a:r>
              <a:rPr lang="en-US" sz="2800" dirty="0" smtClean="0"/>
              <a:t> </a:t>
            </a:r>
            <a:r>
              <a:rPr lang="en-US" sz="2800" dirty="0" err="1" smtClean="0"/>
              <a:t>nhập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86" y="2046011"/>
            <a:ext cx="9116582" cy="39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0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450" y="926531"/>
            <a:ext cx="3728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cửa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859308" y="1461236"/>
            <a:ext cx="5035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Hiển</a:t>
            </a:r>
            <a:r>
              <a:rPr lang="en-US" sz="2800" dirty="0" smtClean="0"/>
              <a:t> </a:t>
            </a:r>
            <a:r>
              <a:rPr lang="en-US" sz="2800" dirty="0" err="1" smtClean="0"/>
              <a:t>thị</a:t>
            </a:r>
            <a:r>
              <a:rPr lang="en-US" sz="2800" dirty="0" smtClean="0"/>
              <a:t> </a:t>
            </a:r>
            <a:r>
              <a:rPr lang="en-US" sz="2800" dirty="0" err="1" smtClean="0"/>
              <a:t>danh</a:t>
            </a:r>
            <a:r>
              <a:rPr lang="en-US" sz="2800" dirty="0" smtClean="0"/>
              <a:t> </a:t>
            </a:r>
            <a:r>
              <a:rPr lang="en-US" sz="2800" dirty="0" err="1" smtClean="0"/>
              <a:t>sách</a:t>
            </a:r>
            <a:r>
              <a:rPr lang="en-US" sz="2800" dirty="0" smtClean="0"/>
              <a:t> </a:t>
            </a:r>
            <a:r>
              <a:rPr lang="en-US" sz="2800" dirty="0" err="1" smtClean="0"/>
              <a:t>sản</a:t>
            </a:r>
            <a:r>
              <a:rPr lang="en-US" sz="2800" dirty="0" smtClean="0"/>
              <a:t> </a:t>
            </a:r>
            <a:r>
              <a:rPr lang="en-US" sz="2800" dirty="0" err="1" smtClean="0"/>
              <a:t>phẩm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61" y="2046011"/>
            <a:ext cx="10285739" cy="393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1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450" y="926531"/>
            <a:ext cx="3728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cửa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859308" y="1461236"/>
            <a:ext cx="3727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Thêm</a:t>
            </a:r>
            <a:r>
              <a:rPr lang="en-US" sz="2800" dirty="0" smtClean="0"/>
              <a:t> </a:t>
            </a:r>
            <a:r>
              <a:rPr lang="en-US" sz="2800" dirty="0" err="1" smtClean="0"/>
              <a:t>sản</a:t>
            </a:r>
            <a:r>
              <a:rPr lang="en-US" sz="2800" dirty="0" smtClean="0"/>
              <a:t> </a:t>
            </a:r>
            <a:r>
              <a:rPr lang="en-US" sz="2800" dirty="0" err="1" smtClean="0"/>
              <a:t>phẩm</a:t>
            </a:r>
            <a:r>
              <a:rPr lang="en-US" sz="2800" dirty="0" smtClean="0"/>
              <a:t> </a:t>
            </a:r>
            <a:r>
              <a:rPr lang="en-US" sz="2800" dirty="0" err="1" smtClean="0"/>
              <a:t>mới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51" y="1984455"/>
            <a:ext cx="9909430" cy="42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1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450" y="926531"/>
            <a:ext cx="3728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cửa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859308" y="1461236"/>
            <a:ext cx="4334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Sửa</a:t>
            </a:r>
            <a:r>
              <a:rPr lang="en-US" sz="2800" dirty="0" smtClean="0"/>
              <a:t> </a:t>
            </a:r>
            <a:r>
              <a:rPr lang="en-US" sz="2800" dirty="0" err="1" smtClean="0"/>
              <a:t>thông</a:t>
            </a:r>
            <a:r>
              <a:rPr lang="en-US" sz="2800" dirty="0" smtClean="0"/>
              <a:t> tin </a:t>
            </a:r>
            <a:r>
              <a:rPr lang="en-US" sz="2800" dirty="0" err="1" smtClean="0"/>
              <a:t>sản</a:t>
            </a:r>
            <a:r>
              <a:rPr lang="en-US" sz="2800" dirty="0" smtClean="0"/>
              <a:t> </a:t>
            </a:r>
            <a:r>
              <a:rPr lang="en-US" sz="2800" dirty="0" err="1" smtClean="0"/>
              <a:t>phẩm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8" y="1984456"/>
            <a:ext cx="8860522" cy="48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450" y="926531"/>
            <a:ext cx="3728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cửa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859308" y="1461236"/>
            <a:ext cx="2768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Xóa</a:t>
            </a:r>
            <a:r>
              <a:rPr lang="en-US" sz="2800" dirty="0" smtClean="0"/>
              <a:t> </a:t>
            </a:r>
            <a:r>
              <a:rPr lang="en-US" sz="2800" dirty="0" err="1" smtClean="0"/>
              <a:t>sản</a:t>
            </a:r>
            <a:r>
              <a:rPr lang="en-US" sz="2800" dirty="0" smtClean="0"/>
              <a:t> </a:t>
            </a:r>
            <a:r>
              <a:rPr lang="en-US" sz="2800" dirty="0" err="1" smtClean="0"/>
              <a:t>phẩm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4" y="1984455"/>
            <a:ext cx="10147038" cy="42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6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450" y="926531"/>
            <a:ext cx="3728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trị</a:t>
            </a:r>
            <a:r>
              <a:rPr lang="en-US" sz="3200" dirty="0" smtClean="0"/>
              <a:t> </a:t>
            </a:r>
            <a:r>
              <a:rPr lang="en-US" sz="3200" dirty="0" err="1" smtClean="0"/>
              <a:t>cửa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859308" y="1461236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Thống</a:t>
            </a:r>
            <a:r>
              <a:rPr lang="en-US" sz="2800" dirty="0" smtClean="0"/>
              <a:t> </a:t>
            </a:r>
            <a:r>
              <a:rPr lang="en-US" sz="2800" dirty="0" err="1" smtClean="0"/>
              <a:t>kê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84" y="1984455"/>
            <a:ext cx="10011379" cy="434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04233" y="732499"/>
            <a:ext cx="7498080" cy="7682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latin typeface="Times New Roman" pitchFamily="18" charset="0"/>
                <a:ea typeface="Segoe UI" pitchFamily="34" charset="0"/>
                <a:cs typeface="Times New Roman" pitchFamily="18" charset="0"/>
              </a:rPr>
              <a:t>NỘI DUNG CHÍNH</a:t>
            </a:r>
            <a:endParaRPr lang="en-US" sz="4800" b="1" dirty="0">
              <a:latin typeface="Times New Roman" pitchFamily="18" charset="0"/>
              <a:ea typeface="Segoe UI" pitchFamily="34" charset="0"/>
              <a:cs typeface="Times New Roman" pitchFamily="18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 flipH="1">
            <a:off x="4386469" y="2223964"/>
            <a:ext cx="4417272" cy="1044067"/>
          </a:xfrm>
          <a:custGeom>
            <a:avLst/>
            <a:gdLst>
              <a:gd name="T0" fmla="*/ 1933 w 2191"/>
              <a:gd name="T1" fmla="*/ 0 h 750"/>
              <a:gd name="T2" fmla="*/ 0 w 2191"/>
              <a:gd name="T3" fmla="*/ 0 h 750"/>
              <a:gd name="T4" fmla="*/ 0 w 2191"/>
              <a:gd name="T5" fmla="*/ 750 h 750"/>
              <a:gd name="T6" fmla="*/ 1933 w 2191"/>
              <a:gd name="T7" fmla="*/ 750 h 750"/>
              <a:gd name="T8" fmla="*/ 2191 w 2191"/>
              <a:gd name="T9" fmla="*/ 376 h 750"/>
              <a:gd name="T10" fmla="*/ 1933 w 2191"/>
              <a:gd name="T11" fmla="*/ 0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1" h="750">
                <a:moveTo>
                  <a:pt x="1933" y="0"/>
                </a:moveTo>
                <a:lnTo>
                  <a:pt x="0" y="0"/>
                </a:lnTo>
                <a:lnTo>
                  <a:pt x="0" y="750"/>
                </a:lnTo>
                <a:lnTo>
                  <a:pt x="1933" y="750"/>
                </a:lnTo>
                <a:lnTo>
                  <a:pt x="2191" y="376"/>
                </a:lnTo>
                <a:lnTo>
                  <a:pt x="1933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0" tIns="182880" rIns="274320" bIns="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id-ID" sz="20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32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id-ID" sz="32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 flipH="1" flipV="1">
            <a:off x="9180331" y="1931503"/>
            <a:ext cx="1004638" cy="1475160"/>
          </a:xfrm>
          <a:custGeom>
            <a:avLst/>
            <a:gdLst>
              <a:gd name="T0" fmla="*/ 733 w 733"/>
              <a:gd name="T1" fmla="*/ 0 h 1240"/>
              <a:gd name="T2" fmla="*/ 0 w 733"/>
              <a:gd name="T3" fmla="*/ 100 h 1240"/>
              <a:gd name="T4" fmla="*/ 0 w 733"/>
              <a:gd name="T5" fmla="*/ 1072 h 1240"/>
              <a:gd name="T6" fmla="*/ 733 w 733"/>
              <a:gd name="T7" fmla="*/ 1240 h 1240"/>
              <a:gd name="T8" fmla="*/ 733 w 733"/>
              <a:gd name="T9" fmla="*/ 0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3" h="1240">
                <a:moveTo>
                  <a:pt x="733" y="0"/>
                </a:moveTo>
                <a:lnTo>
                  <a:pt x="0" y="100"/>
                </a:lnTo>
                <a:lnTo>
                  <a:pt x="0" y="1072"/>
                </a:lnTo>
                <a:lnTo>
                  <a:pt x="733" y="1240"/>
                </a:lnTo>
                <a:lnTo>
                  <a:pt x="733" y="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ysClr val="window" lastClr="FFFFFF"/>
            </a:solidFill>
            <a:miter lim="800000"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flipH="1" flipV="1">
            <a:off x="8803741" y="1933965"/>
            <a:ext cx="389245" cy="1475160"/>
          </a:xfrm>
          <a:custGeom>
            <a:avLst/>
            <a:gdLst>
              <a:gd name="T0" fmla="*/ 0 w 284"/>
              <a:gd name="T1" fmla="*/ 0 h 1240"/>
              <a:gd name="T2" fmla="*/ 284 w 284"/>
              <a:gd name="T3" fmla="*/ 100 h 1240"/>
              <a:gd name="T4" fmla="*/ 284 w 284"/>
              <a:gd name="T5" fmla="*/ 1001 h 1240"/>
              <a:gd name="T6" fmla="*/ 0 w 284"/>
              <a:gd name="T7" fmla="*/ 1240 h 1240"/>
              <a:gd name="T8" fmla="*/ 0 w 284"/>
              <a:gd name="T9" fmla="*/ 0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240">
                <a:moveTo>
                  <a:pt x="0" y="0"/>
                </a:moveTo>
                <a:lnTo>
                  <a:pt x="284" y="100"/>
                </a:lnTo>
                <a:lnTo>
                  <a:pt x="284" y="1001"/>
                </a:lnTo>
                <a:lnTo>
                  <a:pt x="0" y="1240"/>
                </a:lnTo>
                <a:lnTo>
                  <a:pt x="0" y="0"/>
                </a:lnTo>
                <a:close/>
              </a:path>
            </a:pathLst>
          </a:custGeom>
          <a:solidFill>
            <a:srgbClr val="FB533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H="1" flipV="1">
            <a:off x="9192986" y="2923481"/>
            <a:ext cx="1189376" cy="1407588"/>
          </a:xfrm>
          <a:custGeom>
            <a:avLst/>
            <a:gdLst>
              <a:gd name="T0" fmla="*/ 972 w 972"/>
              <a:gd name="T1" fmla="*/ 0 h 1027"/>
              <a:gd name="T2" fmla="*/ 0 w 972"/>
              <a:gd name="T3" fmla="*/ 90 h 1027"/>
              <a:gd name="T4" fmla="*/ 0 w 972"/>
              <a:gd name="T5" fmla="*/ 862 h 1027"/>
              <a:gd name="T6" fmla="*/ 972 w 972"/>
              <a:gd name="T7" fmla="*/ 1027 h 1027"/>
              <a:gd name="T8" fmla="*/ 972 w 972"/>
              <a:gd name="T9" fmla="*/ 0 h 1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2" h="1027">
                <a:moveTo>
                  <a:pt x="972" y="0"/>
                </a:moveTo>
                <a:lnTo>
                  <a:pt x="0" y="90"/>
                </a:lnTo>
                <a:lnTo>
                  <a:pt x="0" y="862"/>
                </a:lnTo>
                <a:lnTo>
                  <a:pt x="972" y="1027"/>
                </a:lnTo>
                <a:lnTo>
                  <a:pt x="972" y="0"/>
                </a:lnTo>
                <a:close/>
              </a:path>
            </a:pathLst>
          </a:custGeom>
          <a:solidFill>
            <a:srgbClr val="FFC000"/>
          </a:solidFill>
          <a:ln w="12700">
            <a:noFill/>
            <a:miter lim="800000"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 flipH="1">
            <a:off x="3168608" y="3268031"/>
            <a:ext cx="5400311" cy="942387"/>
          </a:xfrm>
          <a:custGeom>
            <a:avLst/>
            <a:gdLst>
              <a:gd name="T0" fmla="*/ 3152 w 3410"/>
              <a:gd name="T1" fmla="*/ 0 h 750"/>
              <a:gd name="T2" fmla="*/ 0 w 3410"/>
              <a:gd name="T3" fmla="*/ 0 h 750"/>
              <a:gd name="T4" fmla="*/ 0 w 3410"/>
              <a:gd name="T5" fmla="*/ 750 h 750"/>
              <a:gd name="T6" fmla="*/ 3152 w 3410"/>
              <a:gd name="T7" fmla="*/ 750 h 750"/>
              <a:gd name="T8" fmla="*/ 3410 w 3410"/>
              <a:gd name="T9" fmla="*/ 376 h 750"/>
              <a:gd name="T10" fmla="*/ 3152 w 3410"/>
              <a:gd name="T11" fmla="*/ 0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10" h="750">
                <a:moveTo>
                  <a:pt x="3152" y="0"/>
                </a:moveTo>
                <a:lnTo>
                  <a:pt x="0" y="0"/>
                </a:lnTo>
                <a:lnTo>
                  <a:pt x="0" y="750"/>
                </a:lnTo>
                <a:lnTo>
                  <a:pt x="3152" y="750"/>
                </a:lnTo>
                <a:lnTo>
                  <a:pt x="3410" y="376"/>
                </a:lnTo>
                <a:lnTo>
                  <a:pt x="315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0" tIns="182880" rIns="27432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kumimoji="0" lang="id-ID" sz="2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hệ thống</a:t>
            </a:r>
            <a:endParaRPr kumimoji="0" lang="id-ID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H="1" flipV="1">
            <a:off x="8568919" y="2923480"/>
            <a:ext cx="632421" cy="1407588"/>
          </a:xfrm>
          <a:custGeom>
            <a:avLst/>
            <a:gdLst>
              <a:gd name="T0" fmla="*/ 0 w 699"/>
              <a:gd name="T1" fmla="*/ 0 h 1027"/>
              <a:gd name="T2" fmla="*/ 699 w 699"/>
              <a:gd name="T3" fmla="*/ 90 h 1027"/>
              <a:gd name="T4" fmla="*/ 699 w 699"/>
              <a:gd name="T5" fmla="*/ 767 h 1027"/>
              <a:gd name="T6" fmla="*/ 0 w 699"/>
              <a:gd name="T7" fmla="*/ 1027 h 1027"/>
              <a:gd name="T8" fmla="*/ 0 w 699"/>
              <a:gd name="T9" fmla="*/ 0 h 1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9" h="1027">
                <a:moveTo>
                  <a:pt x="0" y="0"/>
                </a:moveTo>
                <a:lnTo>
                  <a:pt x="699" y="90"/>
                </a:lnTo>
                <a:lnTo>
                  <a:pt x="699" y="767"/>
                </a:lnTo>
                <a:lnTo>
                  <a:pt x="0" y="1027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lumMod val="60000"/>
              <a:lumOff val="40000"/>
            </a:srgb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 flipH="1">
            <a:off x="1338469" y="4210418"/>
            <a:ext cx="6844277" cy="1032501"/>
          </a:xfrm>
          <a:custGeom>
            <a:avLst/>
            <a:gdLst>
              <a:gd name="T0" fmla="*/ 3152 w 3410"/>
              <a:gd name="T1" fmla="*/ 0 h 753"/>
              <a:gd name="T2" fmla="*/ 0 w 3410"/>
              <a:gd name="T3" fmla="*/ 0 h 753"/>
              <a:gd name="T4" fmla="*/ 0 w 3410"/>
              <a:gd name="T5" fmla="*/ 753 h 753"/>
              <a:gd name="T6" fmla="*/ 3152 w 3410"/>
              <a:gd name="T7" fmla="*/ 753 h 753"/>
              <a:gd name="T8" fmla="*/ 3410 w 3410"/>
              <a:gd name="T9" fmla="*/ 376 h 753"/>
              <a:gd name="T10" fmla="*/ 3152 w 3410"/>
              <a:gd name="T11" fmla="*/ 0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10" h="753">
                <a:moveTo>
                  <a:pt x="3152" y="0"/>
                </a:moveTo>
                <a:lnTo>
                  <a:pt x="0" y="0"/>
                </a:lnTo>
                <a:lnTo>
                  <a:pt x="0" y="753"/>
                </a:lnTo>
                <a:lnTo>
                  <a:pt x="3152" y="753"/>
                </a:lnTo>
                <a:lnTo>
                  <a:pt x="3410" y="376"/>
                </a:lnTo>
                <a:lnTo>
                  <a:pt x="3152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0" tIns="182880" rIns="274320" bIns="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00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20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320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 &amp; Hướng phát triển</a:t>
            </a:r>
            <a:endParaRPr lang="id-ID" sz="32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d-ID">
              <a:solidFill>
                <a:prstClr val="white"/>
              </a:solidFill>
              <a:latin typeface="Calibri" panose="020F0502020204030204"/>
            </a:endParaRPr>
          </a:p>
          <a:p>
            <a:endParaRPr lang="id-ID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flipH="1" flipV="1">
            <a:off x="8182747" y="4085737"/>
            <a:ext cx="824313" cy="1289398"/>
          </a:xfrm>
          <a:custGeom>
            <a:avLst/>
            <a:gdLst>
              <a:gd name="T0" fmla="*/ 0 w 1133"/>
              <a:gd name="T1" fmla="*/ 954 h 954"/>
              <a:gd name="T2" fmla="*/ 1133 w 1133"/>
              <a:gd name="T3" fmla="*/ 852 h 954"/>
              <a:gd name="T4" fmla="*/ 1133 w 1133"/>
              <a:gd name="T5" fmla="*/ 102 h 954"/>
              <a:gd name="T6" fmla="*/ 0 w 1133"/>
              <a:gd name="T7" fmla="*/ 0 h 954"/>
              <a:gd name="T8" fmla="*/ 0 w 1133"/>
              <a:gd name="T9" fmla="*/ 954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3" h="954">
                <a:moveTo>
                  <a:pt x="0" y="954"/>
                </a:moveTo>
                <a:lnTo>
                  <a:pt x="1133" y="852"/>
                </a:lnTo>
                <a:lnTo>
                  <a:pt x="1133" y="102"/>
                </a:lnTo>
                <a:lnTo>
                  <a:pt x="0" y="0"/>
                </a:lnTo>
                <a:lnTo>
                  <a:pt x="0" y="954"/>
                </a:lnTo>
                <a:close/>
              </a:path>
            </a:pathLst>
          </a:custGeom>
          <a:solidFill>
            <a:srgbClr val="A568D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 flipH="1" flipV="1">
            <a:off x="8986833" y="4085737"/>
            <a:ext cx="1552870" cy="1289778"/>
          </a:xfrm>
          <a:custGeom>
            <a:avLst/>
            <a:gdLst>
              <a:gd name="T0" fmla="*/ 1133 w 1133"/>
              <a:gd name="T1" fmla="*/ 954 h 954"/>
              <a:gd name="T2" fmla="*/ 0 w 1133"/>
              <a:gd name="T3" fmla="*/ 852 h 954"/>
              <a:gd name="T4" fmla="*/ 0 w 1133"/>
              <a:gd name="T5" fmla="*/ 102 h 954"/>
              <a:gd name="T6" fmla="*/ 1133 w 1133"/>
              <a:gd name="T7" fmla="*/ 0 h 954"/>
              <a:gd name="T8" fmla="*/ 1133 w 1133"/>
              <a:gd name="T9" fmla="*/ 954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3" h="954">
                <a:moveTo>
                  <a:pt x="1133" y="954"/>
                </a:moveTo>
                <a:lnTo>
                  <a:pt x="0" y="852"/>
                </a:lnTo>
                <a:lnTo>
                  <a:pt x="0" y="102"/>
                </a:lnTo>
                <a:lnTo>
                  <a:pt x="1133" y="0"/>
                </a:lnTo>
                <a:lnTo>
                  <a:pt x="1133" y="954"/>
                </a:lnTo>
                <a:close/>
              </a:path>
            </a:pathLst>
          </a:custGeom>
          <a:solidFill>
            <a:srgbClr val="7030A0"/>
          </a:solidFill>
          <a:ln w="12700">
            <a:noFill/>
            <a:miter lim="800000"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419" y="0"/>
            <a:ext cx="1973580" cy="14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958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450" y="926531"/>
            <a:ext cx="35365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Người</a:t>
            </a:r>
            <a:r>
              <a:rPr lang="en-US" sz="3200" dirty="0" smtClean="0"/>
              <a:t> </a:t>
            </a:r>
            <a:r>
              <a:rPr lang="en-US" sz="3200" dirty="0" err="1" smtClean="0"/>
              <a:t>mua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859308" y="1461236"/>
            <a:ext cx="1856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Đăng</a:t>
            </a:r>
            <a:r>
              <a:rPr lang="en-US" sz="2800" dirty="0" smtClean="0"/>
              <a:t> </a:t>
            </a:r>
            <a:r>
              <a:rPr lang="en-US" sz="2800" dirty="0" err="1" smtClean="0"/>
              <a:t>ký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64" y="1984456"/>
            <a:ext cx="10895104" cy="40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450" y="926531"/>
            <a:ext cx="35365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Người</a:t>
            </a:r>
            <a:r>
              <a:rPr lang="en-US" sz="3200" dirty="0" smtClean="0"/>
              <a:t> </a:t>
            </a:r>
            <a:r>
              <a:rPr lang="en-US" sz="3200" dirty="0" err="1" smtClean="0"/>
              <a:t>mua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859308" y="1461236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Đăng</a:t>
            </a:r>
            <a:r>
              <a:rPr lang="en-US" sz="2800" dirty="0" smtClean="0"/>
              <a:t> </a:t>
            </a:r>
            <a:r>
              <a:rPr lang="en-US" sz="2800" dirty="0" err="1" smtClean="0"/>
              <a:t>nhập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9" y="2046010"/>
            <a:ext cx="9046606" cy="38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450" y="926531"/>
            <a:ext cx="35365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Người</a:t>
            </a:r>
            <a:r>
              <a:rPr lang="en-US" sz="3200" dirty="0" smtClean="0"/>
              <a:t> </a:t>
            </a:r>
            <a:r>
              <a:rPr lang="en-US" sz="3200" dirty="0" err="1" smtClean="0"/>
              <a:t>mua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859308" y="1461236"/>
            <a:ext cx="3576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Tìm</a:t>
            </a:r>
            <a:r>
              <a:rPr lang="en-US" sz="2800" dirty="0" smtClean="0"/>
              <a:t> </a:t>
            </a:r>
            <a:r>
              <a:rPr lang="en-US" sz="2800" dirty="0" err="1" smtClean="0"/>
              <a:t>kiếm</a:t>
            </a:r>
            <a:r>
              <a:rPr lang="en-US" sz="2800" dirty="0" smtClean="0"/>
              <a:t> </a:t>
            </a:r>
            <a:r>
              <a:rPr lang="en-US" sz="2800" dirty="0" err="1" smtClean="0"/>
              <a:t>sản</a:t>
            </a:r>
            <a:r>
              <a:rPr lang="en-US" sz="2800" dirty="0" smtClean="0"/>
              <a:t> </a:t>
            </a:r>
            <a:r>
              <a:rPr lang="en-US" sz="2800" dirty="0" err="1" smtClean="0"/>
              <a:t>phẩm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2" y="1984456"/>
            <a:ext cx="10125318" cy="41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212" y="95534"/>
            <a:ext cx="9073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450" y="926531"/>
            <a:ext cx="35365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Người</a:t>
            </a:r>
            <a:r>
              <a:rPr lang="en-US" sz="3200" dirty="0" smtClean="0"/>
              <a:t> </a:t>
            </a:r>
            <a:r>
              <a:rPr lang="en-US" sz="3200" dirty="0" err="1" smtClean="0"/>
              <a:t>mua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859308" y="1461236"/>
            <a:ext cx="4508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/>
              <a:t>Thanh</a:t>
            </a:r>
            <a:r>
              <a:rPr lang="en-US" sz="2800" dirty="0" smtClean="0"/>
              <a:t> </a:t>
            </a:r>
            <a:r>
              <a:rPr lang="en-US" sz="2800" dirty="0" err="1" smtClean="0"/>
              <a:t>toán</a:t>
            </a:r>
            <a:r>
              <a:rPr lang="en-US" sz="2800" dirty="0" smtClean="0"/>
              <a:t> </a:t>
            </a:r>
            <a:r>
              <a:rPr lang="en-US" sz="2800" dirty="0" err="1" smtClean="0"/>
              <a:t>khi</a:t>
            </a:r>
            <a:r>
              <a:rPr lang="en-US" sz="2800" dirty="0" smtClean="0"/>
              <a:t> </a:t>
            </a:r>
            <a:r>
              <a:rPr lang="en-US" sz="2800" dirty="0" err="1" smtClean="0"/>
              <a:t>mua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0" y="1984456"/>
            <a:ext cx="7989870" cy="47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312" y="1734327"/>
            <a:ext cx="23548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205" y="406398"/>
            <a:ext cx="6774262" cy="463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4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261" y="1863860"/>
            <a:ext cx="24175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77533" y="127000"/>
            <a:ext cx="6786457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261" y="1863860"/>
            <a:ext cx="24175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42067" y="84667"/>
            <a:ext cx="6925733" cy="49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1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261" y="1863860"/>
            <a:ext cx="24175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199" y="355601"/>
            <a:ext cx="7975601" cy="47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2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261" y="1863860"/>
            <a:ext cx="24175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182880"/>
            <a:ext cx="6659880" cy="48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6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115" y="713977"/>
            <a:ext cx="22067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thực thể dữ liệu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522" y="313149"/>
            <a:ext cx="9609707" cy="613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3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288"/>
            <a:ext cx="12192000" cy="7083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860000">
            <a:off x="6515653" y="4352714"/>
            <a:ext cx="428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vi-VN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3534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635" y="1006349"/>
            <a:ext cx="22317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thực thể dữ liệu</a:t>
            </a:r>
            <a:endParaRPr lang="e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886" y="362841"/>
            <a:ext cx="8935733" cy="62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2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3" name="TextBox 21312"/>
          <p:cNvSpPr txBox="1"/>
          <p:nvPr/>
        </p:nvSpPr>
        <p:spPr>
          <a:xfrm flipH="1">
            <a:off x="3111257" y="2749440"/>
            <a:ext cx="6086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vi-VN" sz="6000" smtClean="0">
                <a:latin typeface="Times New Roman" panose="02020603050405020304" pitchFamily="18" charset="0"/>
                <a:ea typeface="+mj-ea"/>
                <a:cs typeface="Arial" panose="020B0604020202020204" pitchFamily="34" charset="0"/>
              </a:rPr>
              <a:t>Kết quả đạt được</a:t>
            </a:r>
            <a:endParaRPr lang="ko-KR" altLang="en-US" sz="8000" dirty="0">
              <a:latin typeface="Kozuka Gothic Pr6N EL" panose="020B0200000000000000" pitchFamily="34" charset="-128"/>
            </a:endParaRPr>
          </a:p>
        </p:txBody>
      </p:sp>
      <p:sp>
        <p:nvSpPr>
          <p:cNvPr id="21318" name="Teardrop 1"/>
          <p:cNvSpPr/>
          <p:nvPr>
            <p:custDataLst>
              <p:tags r:id="rId1"/>
            </p:custDataLst>
          </p:nvPr>
        </p:nvSpPr>
        <p:spPr>
          <a:xfrm>
            <a:off x="3128584" y="-397922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19" name="Teardrop 2"/>
          <p:cNvSpPr/>
          <p:nvPr>
            <p:custDataLst>
              <p:tags r:id="rId2"/>
            </p:custDataLst>
          </p:nvPr>
        </p:nvSpPr>
        <p:spPr>
          <a:xfrm rot="18736421">
            <a:off x="4531943" y="-3915928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20" name="Teardrop 3"/>
          <p:cNvSpPr/>
          <p:nvPr>
            <p:custDataLst>
              <p:tags r:id="rId3"/>
            </p:custDataLst>
          </p:nvPr>
        </p:nvSpPr>
        <p:spPr>
          <a:xfrm rot="331925">
            <a:off x="6369812" y="-469563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21" name="Teardrop 4"/>
          <p:cNvSpPr/>
          <p:nvPr>
            <p:custDataLst>
              <p:tags r:id="rId4"/>
            </p:custDataLst>
          </p:nvPr>
        </p:nvSpPr>
        <p:spPr>
          <a:xfrm>
            <a:off x="9716632" y="-2311243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22" name="Teardrop 5"/>
          <p:cNvSpPr/>
          <p:nvPr>
            <p:custDataLst>
              <p:tags r:id="rId5"/>
            </p:custDataLst>
          </p:nvPr>
        </p:nvSpPr>
        <p:spPr>
          <a:xfrm rot="1608913">
            <a:off x="1759189" y="-2475414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23" name="Teardrop 6"/>
          <p:cNvSpPr/>
          <p:nvPr>
            <p:custDataLst>
              <p:tags r:id="rId6"/>
            </p:custDataLst>
          </p:nvPr>
        </p:nvSpPr>
        <p:spPr>
          <a:xfrm rot="19805913">
            <a:off x="1313495" y="-8412978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24" name="Teardrop 7"/>
          <p:cNvSpPr/>
          <p:nvPr>
            <p:custDataLst>
              <p:tags r:id="rId7"/>
            </p:custDataLst>
          </p:nvPr>
        </p:nvSpPr>
        <p:spPr>
          <a:xfrm rot="2248380">
            <a:off x="8746653" y="-5722525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25" name="Teardrop 8"/>
          <p:cNvSpPr/>
          <p:nvPr>
            <p:custDataLst>
              <p:tags r:id="rId8"/>
            </p:custDataLst>
          </p:nvPr>
        </p:nvSpPr>
        <p:spPr>
          <a:xfrm rot="21029506">
            <a:off x="8198119" y="-248131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26" name="Teardrop 9"/>
          <p:cNvSpPr/>
          <p:nvPr>
            <p:custDataLst>
              <p:tags r:id="rId9"/>
            </p:custDataLst>
          </p:nvPr>
        </p:nvSpPr>
        <p:spPr>
          <a:xfrm rot="1016121">
            <a:off x="4411876" y="-7830674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27" name="Teardrop 10"/>
          <p:cNvSpPr/>
          <p:nvPr>
            <p:custDataLst>
              <p:tags r:id="rId10"/>
            </p:custDataLst>
          </p:nvPr>
        </p:nvSpPr>
        <p:spPr>
          <a:xfrm rot="1905762">
            <a:off x="2793226" y="-1054188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28" name="Teardrop 11"/>
          <p:cNvSpPr/>
          <p:nvPr>
            <p:custDataLst>
              <p:tags r:id="rId11"/>
            </p:custDataLst>
          </p:nvPr>
        </p:nvSpPr>
        <p:spPr>
          <a:xfrm rot="21351188">
            <a:off x="11007449" y="-2506780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29" name="Teardrop 12"/>
          <p:cNvSpPr/>
          <p:nvPr>
            <p:custDataLst>
              <p:tags r:id="rId12"/>
            </p:custDataLst>
          </p:nvPr>
        </p:nvSpPr>
        <p:spPr>
          <a:xfrm rot="21351188">
            <a:off x="3518752" y="-2416014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30" name="Teardrop 13"/>
          <p:cNvSpPr/>
          <p:nvPr>
            <p:custDataLst>
              <p:tags r:id="rId13"/>
            </p:custDataLst>
          </p:nvPr>
        </p:nvSpPr>
        <p:spPr>
          <a:xfrm rot="1096458">
            <a:off x="1573788" y="-889708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31" name="Teardrop 14"/>
          <p:cNvSpPr/>
          <p:nvPr>
            <p:custDataLst>
              <p:tags r:id="rId14"/>
            </p:custDataLst>
          </p:nvPr>
        </p:nvSpPr>
        <p:spPr>
          <a:xfrm>
            <a:off x="7106969" y="-1602920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32" name="Teardrop 15"/>
          <p:cNvSpPr/>
          <p:nvPr>
            <p:custDataLst>
              <p:tags r:id="rId15"/>
            </p:custDataLst>
          </p:nvPr>
        </p:nvSpPr>
        <p:spPr>
          <a:xfrm rot="1608913">
            <a:off x="10743281" y="-7373497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33" name="Teardrop 16"/>
          <p:cNvSpPr/>
          <p:nvPr>
            <p:custDataLst>
              <p:tags r:id="rId16"/>
            </p:custDataLst>
          </p:nvPr>
        </p:nvSpPr>
        <p:spPr>
          <a:xfrm rot="21351188">
            <a:off x="8558890" y="-80073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34" name="Teardrop 17"/>
          <p:cNvSpPr/>
          <p:nvPr>
            <p:custDataLst>
              <p:tags r:id="rId17"/>
            </p:custDataLst>
          </p:nvPr>
        </p:nvSpPr>
        <p:spPr>
          <a:xfrm rot="3177687">
            <a:off x="8790437" y="-8069289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35" name="Teardrop 18"/>
          <p:cNvSpPr/>
          <p:nvPr>
            <p:custDataLst>
              <p:tags r:id="rId18"/>
            </p:custDataLst>
          </p:nvPr>
        </p:nvSpPr>
        <p:spPr>
          <a:xfrm rot="331925">
            <a:off x="3762397" y="-585978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36" name="Teardrop 19"/>
          <p:cNvSpPr/>
          <p:nvPr>
            <p:custDataLst>
              <p:tags r:id="rId19"/>
            </p:custDataLst>
          </p:nvPr>
        </p:nvSpPr>
        <p:spPr>
          <a:xfrm>
            <a:off x="9912415" y="-5272465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37" name="Teardrop 20"/>
          <p:cNvSpPr/>
          <p:nvPr>
            <p:custDataLst>
              <p:tags r:id="rId20"/>
            </p:custDataLst>
          </p:nvPr>
        </p:nvSpPr>
        <p:spPr>
          <a:xfrm>
            <a:off x="9081854" y="-4086999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38" name="Teardrop 21"/>
          <p:cNvSpPr/>
          <p:nvPr>
            <p:custDataLst>
              <p:tags r:id="rId21"/>
            </p:custDataLst>
          </p:nvPr>
        </p:nvSpPr>
        <p:spPr>
          <a:xfrm>
            <a:off x="5958961" y="-7021392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39" name="Teardrop 22"/>
          <p:cNvSpPr/>
          <p:nvPr>
            <p:custDataLst>
              <p:tags r:id="rId22"/>
            </p:custDataLst>
          </p:nvPr>
        </p:nvSpPr>
        <p:spPr>
          <a:xfrm rot="18736421">
            <a:off x="5320651" y="-2285884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40" name="Teardrop 23"/>
          <p:cNvSpPr/>
          <p:nvPr>
            <p:custDataLst>
              <p:tags r:id="rId23"/>
            </p:custDataLst>
          </p:nvPr>
        </p:nvSpPr>
        <p:spPr>
          <a:xfrm rot="1016121">
            <a:off x="4297701" y="-112940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341" name="Teardrop 24"/>
          <p:cNvSpPr/>
          <p:nvPr>
            <p:custDataLst>
              <p:tags r:id="rId24"/>
            </p:custDataLst>
          </p:nvPr>
        </p:nvSpPr>
        <p:spPr>
          <a:xfrm>
            <a:off x="2013496" y="-4797102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10" y="92525"/>
            <a:ext cx="131939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1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.97431 " pathEditMode="relative" ptsTypes="AA">
                                      <p:cBhvr>
                                        <p:cTn id="6" dur="5000" fill="hold"/>
                                        <p:tgtEl>
                                          <p:spTgt spid="21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4.16667E-7 1.9743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1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1.9743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1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8.33333E-7 1.9743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21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3.54167E-6 1.9743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1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-0.24961 1.47754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21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7388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0.28412 1.7912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1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6" y="895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26028 1.75278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21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1" y="876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33463 2.1541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21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2" y="1077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1055 1.8416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21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9208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03542 1.59236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21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7960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18164 1.8037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21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9018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16966 1.68888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1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77" y="844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1.97431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21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-0.29414 1.72893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21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4" y="8643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1.9743 " pathEditMode="relative" rAng="0" ptsTypes="AA">
                                      <p:cBhvr>
                                        <p:cTn id="36" dur="5000" fill="hold"/>
                                        <p:tgtEl>
                                          <p:spTgt spid="21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66394 1.81805 " pathEditMode="relative" rAng="0" ptsTypes="AA">
                                      <p:cBhvr>
                                        <p:cTn id="38" dur="5000" fill="hold"/>
                                        <p:tgtEl>
                                          <p:spTgt spid="21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3" y="9090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2.5E-6 1.97431 " pathEditMode="relative" rAng="0" ptsTypes="AA">
                                      <p:cBhvr>
                                        <p:cTn id="40" dur="5000" fill="hold"/>
                                        <p:tgtEl>
                                          <p:spTgt spid="21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46393 2.12523 " pathEditMode="relative" rAng="0" ptsTypes="AA">
                                      <p:cBhvr>
                                        <p:cTn id="42" dur="5000" fill="hold"/>
                                        <p:tgtEl>
                                          <p:spTgt spid="21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10625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0.29623 1.52153 " pathEditMode="relative" rAng="0" ptsTypes="AA">
                                      <p:cBhvr>
                                        <p:cTn id="44" dur="5000" fill="hold"/>
                                        <p:tgtEl>
                                          <p:spTgt spid="21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05" y="7606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022E-16 L 0.49974 1.94653 " pathEditMode="relative" rAng="0" ptsTypes="AA">
                                      <p:cBhvr>
                                        <p:cTn id="46" dur="5000" fill="hold"/>
                                        <p:tgtEl>
                                          <p:spTgt spid="21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87" y="9731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000" fill="hold"/>
                                        <p:tgtEl>
                                          <p:spTgt spid="21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000" fill="hold"/>
                                        <p:tgtEl>
                                          <p:spTgt spid="21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13" grpId="0"/>
      <p:bldP spid="21318" grpId="0" animBg="1"/>
      <p:bldP spid="21318" grpId="1" animBg="1"/>
      <p:bldP spid="21319" grpId="0" animBg="1"/>
      <p:bldP spid="21319" grpId="1" animBg="1"/>
      <p:bldP spid="21320" grpId="0" animBg="1"/>
      <p:bldP spid="21320" grpId="1" animBg="1"/>
      <p:bldP spid="21321" grpId="0" animBg="1"/>
      <p:bldP spid="21321" grpId="1" animBg="1"/>
      <p:bldP spid="21322" grpId="0" animBg="1"/>
      <p:bldP spid="21322" grpId="1" animBg="1"/>
      <p:bldP spid="21323" grpId="0" animBg="1"/>
      <p:bldP spid="21323" grpId="1" animBg="1"/>
      <p:bldP spid="21324" grpId="0" animBg="1"/>
      <p:bldP spid="21324" grpId="1" animBg="1"/>
      <p:bldP spid="21325" grpId="0" animBg="1"/>
      <p:bldP spid="21325" grpId="1" animBg="1"/>
      <p:bldP spid="21326" grpId="0" animBg="1"/>
      <p:bldP spid="21326" grpId="1" animBg="1"/>
      <p:bldP spid="21327" grpId="0" animBg="1"/>
      <p:bldP spid="21327" grpId="1" animBg="1"/>
      <p:bldP spid="21328" grpId="0" animBg="1"/>
      <p:bldP spid="21328" grpId="1" animBg="1"/>
      <p:bldP spid="21329" grpId="0" animBg="1"/>
      <p:bldP spid="21329" grpId="1" animBg="1"/>
      <p:bldP spid="21330" grpId="0" animBg="1"/>
      <p:bldP spid="21330" grpId="1" animBg="1"/>
      <p:bldP spid="21331" grpId="0" animBg="1"/>
      <p:bldP spid="21331" grpId="1" animBg="1"/>
      <p:bldP spid="21332" grpId="0" animBg="1"/>
      <p:bldP spid="21333" grpId="0" animBg="1"/>
      <p:bldP spid="21333" grpId="1" animBg="1"/>
      <p:bldP spid="21334" grpId="0" animBg="1"/>
      <p:bldP spid="21335" grpId="0" animBg="1"/>
      <p:bldP spid="21335" grpId="1" animBg="1"/>
      <p:bldP spid="21336" grpId="0" animBg="1"/>
      <p:bldP spid="21336" grpId="1" animBg="1"/>
      <p:bldP spid="21337" grpId="0" animBg="1"/>
      <p:bldP spid="21337" grpId="1" animBg="1"/>
      <p:bldP spid="21338" grpId="0" animBg="1"/>
      <p:bldP spid="21338" grpId="1" animBg="1"/>
      <p:bldP spid="21339" grpId="0" animBg="1"/>
      <p:bldP spid="21339" grpId="1" animBg="1"/>
      <p:bldP spid="21340" grpId="0" animBg="1"/>
      <p:bldP spid="21341" grpId="0" animBg="1"/>
      <p:bldP spid="2134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9314" y="546609"/>
            <a:ext cx="67987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 kiến thức</a:t>
            </a:r>
            <a:endParaRPr lang="vi-V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/>
          </a:p>
        </p:txBody>
      </p:sp>
      <p:cxnSp>
        <p:nvCxnSpPr>
          <p:cNvPr id="5" name="Straight Connector 4"/>
          <p:cNvCxnSpPr>
            <a:stCxn id="8" idx="6"/>
            <a:endCxn id="11" idx="2"/>
          </p:cNvCxnSpPr>
          <p:nvPr/>
        </p:nvCxnSpPr>
        <p:spPr>
          <a:xfrm>
            <a:off x="1321698" y="5656097"/>
            <a:ext cx="9548605" cy="2117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ysDash"/>
            <a:round/>
          </a:ln>
          <a:effectLst/>
        </p:spPr>
      </p:cxnSp>
      <p:sp>
        <p:nvSpPr>
          <p:cNvPr id="15" name="Oval 14"/>
          <p:cNvSpPr/>
          <p:nvPr/>
        </p:nvSpPr>
        <p:spPr>
          <a:xfrm>
            <a:off x="2866746" y="5517293"/>
            <a:ext cx="277608" cy="277608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66"/>
          <p:cNvGrpSpPr/>
          <p:nvPr/>
        </p:nvGrpSpPr>
        <p:grpSpPr>
          <a:xfrm>
            <a:off x="3099677" y="3070436"/>
            <a:ext cx="1519261" cy="1486080"/>
            <a:chOff x="2285984" y="2214560"/>
            <a:chExt cx="1139446" cy="1114561"/>
          </a:xfrm>
        </p:grpSpPr>
        <p:sp>
          <p:nvSpPr>
            <p:cNvPr id="17" name="Rectangle 16"/>
            <p:cNvSpPr/>
            <p:nvPr/>
          </p:nvSpPr>
          <p:spPr>
            <a:xfrm>
              <a:off x="2285984" y="2428874"/>
              <a:ext cx="1139446" cy="900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Bổ sung lượng kiến thức mới</a:t>
              </a:r>
              <a:endParaRPr lang="ms-MY" sz="2400" dirty="0">
                <a:latin typeface="Times New Roman" panose="02020603050405020304" pitchFamily="18" charset="0"/>
                <a:ea typeface="Open Sans Light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85984" y="2214560"/>
              <a:ext cx="280365" cy="223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33" b="1" smtClean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01</a:t>
              </a:r>
              <a:endParaRPr lang="en-US" sz="1333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rot="16200000" flipH="1">
            <a:off x="1834730" y="4335387"/>
            <a:ext cx="2351140" cy="11745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21" name="Teardrop 20"/>
          <p:cNvSpPr/>
          <p:nvPr/>
        </p:nvSpPr>
        <p:spPr>
          <a:xfrm rot="8100000">
            <a:off x="2726250" y="2301176"/>
            <a:ext cx="557707" cy="557707"/>
          </a:xfrm>
          <a:prstGeom prst="teardrop">
            <a:avLst>
              <a:gd name="adj" fmla="val 131619"/>
            </a:avLst>
          </a:prstGeom>
          <a:solidFill>
            <a:srgbClr val="F8D3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962525" y="5517293"/>
            <a:ext cx="277608" cy="277608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rot="16200000" flipH="1">
            <a:off x="5930508" y="4335386"/>
            <a:ext cx="2351140" cy="11745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grpSp>
        <p:nvGrpSpPr>
          <p:cNvPr id="25" name="Group 67"/>
          <p:cNvGrpSpPr/>
          <p:nvPr/>
        </p:nvGrpSpPr>
        <p:grpSpPr>
          <a:xfrm>
            <a:off x="6992063" y="3070439"/>
            <a:ext cx="1913157" cy="2224744"/>
            <a:chOff x="5205274" y="2214560"/>
            <a:chExt cx="1434867" cy="1668558"/>
          </a:xfrm>
        </p:grpSpPr>
        <p:sp>
          <p:nvSpPr>
            <p:cNvPr id="26" name="Rectangle 25"/>
            <p:cNvSpPr/>
            <p:nvPr/>
          </p:nvSpPr>
          <p:spPr>
            <a:xfrm>
              <a:off x="5205274" y="2428874"/>
              <a:ext cx="1434867" cy="1454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Ôn lại nắm chắc kiến thức thầy cô đã dạy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29256" y="2214560"/>
              <a:ext cx="280365" cy="2230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33" b="1" smtClean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03</a:t>
              </a:r>
              <a:endParaRPr lang="en-US" sz="1333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9" name="Teardrop 28"/>
          <p:cNvSpPr/>
          <p:nvPr/>
        </p:nvSpPr>
        <p:spPr>
          <a:xfrm rot="8100000">
            <a:off x="6822029" y="2301176"/>
            <a:ext cx="557707" cy="557707"/>
          </a:xfrm>
          <a:prstGeom prst="teardrop">
            <a:avLst>
              <a:gd name="adj" fmla="val 131619"/>
            </a:avLst>
          </a:prstGeom>
          <a:solidFill>
            <a:srgbClr val="F4726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67011" y="5517293"/>
            <a:ext cx="277608" cy="277608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4386620" y="4896642"/>
            <a:ext cx="1238259" cy="211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grpSp>
        <p:nvGrpSpPr>
          <p:cNvPr id="33" name="Group 65"/>
          <p:cNvGrpSpPr/>
          <p:nvPr/>
        </p:nvGrpSpPr>
        <p:grpSpPr>
          <a:xfrm>
            <a:off x="5099945" y="4118194"/>
            <a:ext cx="1754438" cy="2224743"/>
            <a:chOff x="3786182" y="3000378"/>
            <a:chExt cx="1315828" cy="1668559"/>
          </a:xfrm>
        </p:grpSpPr>
        <p:sp>
          <p:nvSpPr>
            <p:cNvPr id="34" name="Rectangle 33"/>
            <p:cNvSpPr/>
            <p:nvPr/>
          </p:nvSpPr>
          <p:spPr>
            <a:xfrm>
              <a:off x="3786182" y="3214692"/>
              <a:ext cx="1315828" cy="1454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lvl="1" indent="365125"/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Kĩ năng </a:t>
              </a:r>
              <a:r>
                <a:rPr 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 tích thiết kế từ lên </a:t>
              </a: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ý tưởng</a:t>
              </a:r>
              <a:r>
                <a:rPr 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hiện thực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786182" y="3000378"/>
              <a:ext cx="280365" cy="2230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33" b="1" smtClean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02</a:t>
              </a:r>
              <a:endParaRPr lang="en-US" sz="1333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37" name="Teardrop 36"/>
          <p:cNvSpPr/>
          <p:nvPr/>
        </p:nvSpPr>
        <p:spPr>
          <a:xfrm rot="8100000">
            <a:off x="4727447" y="3376446"/>
            <a:ext cx="557707" cy="557707"/>
          </a:xfrm>
          <a:prstGeom prst="teardrop">
            <a:avLst>
              <a:gd name="adj" fmla="val 131619"/>
            </a:avLst>
          </a:prstGeom>
          <a:solidFill>
            <a:srgbClr val="3FD5B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058040" y="5517293"/>
            <a:ext cx="277608" cy="277608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5400000">
            <a:off x="8577649" y="4896642"/>
            <a:ext cx="1238259" cy="211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grpSp>
        <p:nvGrpSpPr>
          <p:cNvPr id="41" name="Group 68"/>
          <p:cNvGrpSpPr/>
          <p:nvPr/>
        </p:nvGrpSpPr>
        <p:grpSpPr>
          <a:xfrm>
            <a:off x="9290973" y="4118197"/>
            <a:ext cx="1955584" cy="1855412"/>
            <a:chOff x="6929454" y="3000378"/>
            <a:chExt cx="1466688" cy="1391559"/>
          </a:xfrm>
        </p:grpSpPr>
        <p:sp>
          <p:nvSpPr>
            <p:cNvPr id="42" name="Rectangle 41"/>
            <p:cNvSpPr/>
            <p:nvPr/>
          </p:nvSpPr>
          <p:spPr>
            <a:xfrm>
              <a:off x="6929454" y="3214692"/>
              <a:ext cx="1466688" cy="1177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Rèn luyện và cũng cố kĩ năng lập trình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29454" y="3000378"/>
              <a:ext cx="280365" cy="2230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33" b="1" smtClean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04</a:t>
              </a:r>
              <a:endParaRPr lang="en-US" sz="1333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45" name="Teardrop 44"/>
          <p:cNvSpPr/>
          <p:nvPr/>
        </p:nvSpPr>
        <p:spPr>
          <a:xfrm rot="8100000">
            <a:off x="8918476" y="3376446"/>
            <a:ext cx="557707" cy="557707"/>
          </a:xfrm>
          <a:prstGeom prst="teardrop">
            <a:avLst>
              <a:gd name="adj" fmla="val 131619"/>
            </a:avLst>
          </a:prstGeom>
          <a:solidFill>
            <a:srgbClr val="1B6AA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855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21" grpId="0" animBg="1"/>
      <p:bldP spid="23" grpId="0" animBg="1"/>
      <p:bldP spid="29" grpId="0" animBg="1"/>
      <p:bldP spid="31" grpId="0" animBg="1"/>
      <p:bldP spid="37" grpId="0" animBg="1"/>
      <p:bldP spid="39" grpId="0" animBg="1"/>
      <p:bldP spid="4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Elbow Connector 56"/>
          <p:cNvCxnSpPr/>
          <p:nvPr/>
        </p:nvCxnSpPr>
        <p:spPr>
          <a:xfrm flipV="1">
            <a:off x="6586998" y="3959581"/>
            <a:ext cx="2109800" cy="735748"/>
          </a:xfrm>
          <a:prstGeom prst="bentConnector3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59" name="Straight Connector 58"/>
          <p:cNvCxnSpPr/>
          <p:nvPr/>
        </p:nvCxnSpPr>
        <p:spPr>
          <a:xfrm flipH="1">
            <a:off x="4193849" y="3814056"/>
            <a:ext cx="525082" cy="145524"/>
          </a:xfrm>
          <a:prstGeom prst="line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>
            <a:off x="3584448" y="3959582"/>
            <a:ext cx="609401" cy="0"/>
          </a:xfrm>
          <a:prstGeom prst="line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oval" w="med" len="med"/>
          </a:ln>
          <a:effectLst/>
        </p:spPr>
      </p:cxnSp>
      <p:grpSp>
        <p:nvGrpSpPr>
          <p:cNvPr id="61" name="Group 60"/>
          <p:cNvGrpSpPr/>
          <p:nvPr/>
        </p:nvGrpSpPr>
        <p:grpSpPr>
          <a:xfrm>
            <a:off x="7441991" y="2344884"/>
            <a:ext cx="1302521" cy="440747"/>
            <a:chOff x="7441991" y="2344884"/>
            <a:chExt cx="1302521" cy="440747"/>
          </a:xfrm>
        </p:grpSpPr>
        <p:cxnSp>
          <p:nvCxnSpPr>
            <p:cNvPr id="62" name="Straight Connector 61"/>
            <p:cNvCxnSpPr/>
            <p:nvPr/>
          </p:nvCxnSpPr>
          <p:spPr>
            <a:xfrm flipV="1">
              <a:off x="7441991" y="2344884"/>
              <a:ext cx="506701" cy="440747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>
            <a:xfrm flipV="1">
              <a:off x="7933348" y="2344884"/>
              <a:ext cx="811164" cy="0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tailEnd type="oval" w="med" len="med"/>
            </a:ln>
            <a:effectLst/>
          </p:spPr>
        </p:cxnSp>
      </p:grpSp>
      <p:sp>
        <p:nvSpPr>
          <p:cNvPr id="64" name="Content Placeholder 2"/>
          <p:cNvSpPr txBox="1">
            <a:spLocks/>
          </p:cNvSpPr>
          <p:nvPr/>
        </p:nvSpPr>
        <p:spPr>
          <a:xfrm>
            <a:off x="8133102" y="2162580"/>
            <a:ext cx="3872053" cy="1028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0" indent="26289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vi-VN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Kĩ thuật </a:t>
            </a:r>
            <a:r>
              <a:rPr lang="vi-VN" sz="2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 </a:t>
            </a:r>
            <a:r>
              <a:rPr lang="vi-VN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tối ưu hóa ứng dụng, viết code rõ </a:t>
            </a:r>
            <a:r>
              <a:rPr lang="vi-VN" sz="2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ràng, </a:t>
            </a:r>
            <a:r>
              <a:rPr lang="vi-VN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 đọc và dễ tái sử dụng hơn</a:t>
            </a:r>
            <a:r>
              <a:rPr lang="vi-VN" sz="18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7948692" y="3776963"/>
            <a:ext cx="4008748" cy="1028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0" indent="26289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vi-VN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 tiến bộ về phương pháp tự học và </a:t>
            </a:r>
            <a:r>
              <a:rPr lang="vi-VN" sz="2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kĩ </a:t>
            </a:r>
            <a:r>
              <a:rPr lang="vi-VN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 làm việc </a:t>
            </a:r>
            <a:r>
              <a:rPr lang="vi-VN" sz="2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vi-VN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217176" y="3604194"/>
            <a:ext cx="3976673" cy="18008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0" indent="262890" algn="l" defTabSz="9144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triển rất mạnh</a:t>
            </a:r>
          </a:p>
          <a:p>
            <a:pPr marL="457200" lvl="0" indent="262890" algn="l" defTabSz="9144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 vậy sẽ là lợi thế cho phát triển sự nghiệp.</a:t>
            </a:r>
            <a:endParaRPr lang="vi-V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5550219" y="3959582"/>
            <a:ext cx="1042096" cy="1226497"/>
            <a:chOff x="5591490" y="3902655"/>
            <a:chExt cx="950965" cy="1119239"/>
          </a:xfrm>
        </p:grpSpPr>
        <p:sp>
          <p:nvSpPr>
            <p:cNvPr id="69" name="Freeform 68"/>
            <p:cNvSpPr/>
            <p:nvPr/>
          </p:nvSpPr>
          <p:spPr>
            <a:xfrm rot="5400000">
              <a:off x="5982838" y="3973973"/>
              <a:ext cx="168273" cy="25637"/>
            </a:xfrm>
            <a:custGeom>
              <a:avLst/>
              <a:gdLst>
                <a:gd name="connsiteX0" fmla="*/ 0 w 168273"/>
                <a:gd name="connsiteY0" fmla="*/ 12818 h 25637"/>
                <a:gd name="connsiteX1" fmla="*/ 168273 w 168273"/>
                <a:gd name="connsiteY1" fmla="*/ 12818 h 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273" h="25637">
                  <a:moveTo>
                    <a:pt x="0" y="12818"/>
                  </a:moveTo>
                  <a:lnTo>
                    <a:pt x="168273" y="12818"/>
                  </a:lnTo>
                </a:path>
              </a:pathLst>
            </a:custGeom>
            <a:noFill/>
            <a:ln w="88900" cap="flat" cmpd="dbl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spcFirstLastPara="0" vert="horz" wrap="square" lIns="92630" tIns="8611" rIns="92630" bIns="8613" numCol="1" spcCol="1270" anchor="ctr" anchorCtr="0">
              <a:noAutofit/>
            </a:bodyPr>
            <a:lstStyle/>
            <a:p>
              <a:pPr marL="0" marR="0" lvl="0" indent="0" algn="ctr" defTabSz="222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5591490" y="4070930"/>
              <a:ext cx="950965" cy="950964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153236" tIns="153236" rIns="153236" bIns="153236" numCol="1" spcCol="1270" anchor="ctr" anchorCtr="0">
              <a:noAutofit/>
            </a:bodyPr>
            <a:lstStyle/>
            <a:p>
              <a:pPr marL="0" marR="0" lvl="0" indent="0" algn="ctr" defTabSz="9779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722199" y="2787606"/>
            <a:ext cx="1226499" cy="1042097"/>
            <a:chOff x="6660968" y="2833173"/>
            <a:chExt cx="1119240" cy="950965"/>
          </a:xfrm>
        </p:grpSpPr>
        <p:sp>
          <p:nvSpPr>
            <p:cNvPr id="75" name="Freeform 74"/>
            <p:cNvSpPr/>
            <p:nvPr/>
          </p:nvSpPr>
          <p:spPr>
            <a:xfrm>
              <a:off x="6660968" y="3295839"/>
              <a:ext cx="168273" cy="25637"/>
            </a:xfrm>
            <a:custGeom>
              <a:avLst/>
              <a:gdLst>
                <a:gd name="connsiteX0" fmla="*/ 0 w 168273"/>
                <a:gd name="connsiteY0" fmla="*/ 12818 h 25637"/>
                <a:gd name="connsiteX1" fmla="*/ 168273 w 168273"/>
                <a:gd name="connsiteY1" fmla="*/ 12818 h 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273" h="25637">
                  <a:moveTo>
                    <a:pt x="0" y="12818"/>
                  </a:moveTo>
                  <a:lnTo>
                    <a:pt x="168273" y="12818"/>
                  </a:lnTo>
                </a:path>
              </a:pathLst>
            </a:custGeom>
            <a:noFill/>
            <a:ln w="88900" cap="flat" cmpd="dbl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spcFirstLastPara="0" vert="horz" wrap="square" lIns="92630" tIns="8612" rIns="92630" bIns="8612" numCol="1" spcCol="1270" anchor="ctr" anchorCtr="0">
              <a:noAutofit/>
            </a:bodyPr>
            <a:lstStyle/>
            <a:p>
              <a:pPr marL="0" marR="0" lvl="0" indent="0" algn="ctr" defTabSz="222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6829243" y="2833173"/>
              <a:ext cx="950965" cy="950965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153236" tIns="153236" rIns="153236" bIns="153236" numCol="1" spcCol="1270" anchor="ctr" anchorCtr="0">
              <a:noAutofit/>
            </a:bodyPr>
            <a:lstStyle/>
            <a:p>
              <a:pPr marL="0" marR="0" lvl="0" indent="0" algn="ctr" defTabSz="9779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193849" y="2787609"/>
            <a:ext cx="1226498" cy="1042097"/>
            <a:chOff x="4353731" y="2833172"/>
            <a:chExt cx="1119240" cy="950964"/>
          </a:xfrm>
        </p:grpSpPr>
        <p:sp>
          <p:nvSpPr>
            <p:cNvPr id="87" name="Freeform 86"/>
            <p:cNvSpPr/>
            <p:nvPr/>
          </p:nvSpPr>
          <p:spPr>
            <a:xfrm>
              <a:off x="5304698" y="3295833"/>
              <a:ext cx="168273" cy="25638"/>
            </a:xfrm>
            <a:custGeom>
              <a:avLst/>
              <a:gdLst>
                <a:gd name="connsiteX0" fmla="*/ 0 w 168273"/>
                <a:gd name="connsiteY0" fmla="*/ 12818 h 25637"/>
                <a:gd name="connsiteX1" fmla="*/ 168273 w 168273"/>
                <a:gd name="connsiteY1" fmla="*/ 12818 h 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273" h="25637">
                  <a:moveTo>
                    <a:pt x="168273" y="12819"/>
                  </a:moveTo>
                  <a:lnTo>
                    <a:pt x="0" y="12819"/>
                  </a:lnTo>
                </a:path>
              </a:pathLst>
            </a:custGeom>
            <a:noFill/>
            <a:ln w="88900" cap="flat" cmpd="dbl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spcFirstLastPara="0" vert="horz" wrap="square" lIns="92630" tIns="8613" rIns="92630" bIns="8612" numCol="1" spcCol="1270" anchor="ctr" anchorCtr="0">
              <a:noAutofit/>
            </a:bodyPr>
            <a:lstStyle/>
            <a:p>
              <a:pPr marL="0" marR="0" lvl="0" indent="0" algn="ctr" defTabSz="222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>
              <a:off x="4353731" y="2833172"/>
              <a:ext cx="950965" cy="950964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153236" tIns="153236" rIns="153236" bIns="153236" numCol="1" spcCol="1270" anchor="ctr" anchorCtr="0">
              <a:noAutofit/>
            </a:bodyPr>
            <a:lstStyle/>
            <a:p>
              <a:pPr marL="0" marR="0" lvl="0" indent="0" algn="ctr" defTabSz="9779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420347" y="2657731"/>
            <a:ext cx="1301849" cy="1301849"/>
            <a:chOff x="5420347" y="2657731"/>
            <a:chExt cx="1301849" cy="1301849"/>
          </a:xfrm>
        </p:grpSpPr>
        <p:sp>
          <p:nvSpPr>
            <p:cNvPr id="96" name="Freeform 95"/>
            <p:cNvSpPr/>
            <p:nvPr/>
          </p:nvSpPr>
          <p:spPr>
            <a:xfrm>
              <a:off x="5420347" y="2657731"/>
              <a:ext cx="1301849" cy="1301849"/>
            </a:xfrm>
            <a:custGeom>
              <a:avLst/>
              <a:gdLst>
                <a:gd name="connsiteX0" fmla="*/ 0 w 1188002"/>
                <a:gd name="connsiteY0" fmla="*/ 594001 h 1188002"/>
                <a:gd name="connsiteX1" fmla="*/ 594001 w 1188002"/>
                <a:gd name="connsiteY1" fmla="*/ 0 h 1188002"/>
                <a:gd name="connsiteX2" fmla="*/ 1188002 w 1188002"/>
                <a:gd name="connsiteY2" fmla="*/ 594001 h 1188002"/>
                <a:gd name="connsiteX3" fmla="*/ 594001 w 1188002"/>
                <a:gd name="connsiteY3" fmla="*/ 1188002 h 1188002"/>
                <a:gd name="connsiteX4" fmla="*/ 0 w 1188002"/>
                <a:gd name="connsiteY4" fmla="*/ 594001 h 118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002" h="1188002">
                  <a:moveTo>
                    <a:pt x="0" y="594001"/>
                  </a:moveTo>
                  <a:cubicBezTo>
                    <a:pt x="0" y="265943"/>
                    <a:pt x="265943" y="0"/>
                    <a:pt x="594001" y="0"/>
                  </a:cubicBezTo>
                  <a:cubicBezTo>
                    <a:pt x="922059" y="0"/>
                    <a:pt x="1188002" y="265943"/>
                    <a:pt x="1188002" y="594001"/>
                  </a:cubicBezTo>
                  <a:cubicBezTo>
                    <a:pt x="1188002" y="922059"/>
                    <a:pt x="922059" y="1188002"/>
                    <a:pt x="594001" y="1188002"/>
                  </a:cubicBezTo>
                  <a:cubicBezTo>
                    <a:pt x="265943" y="1188002"/>
                    <a:pt x="0" y="922059"/>
                    <a:pt x="0" y="594001"/>
                  </a:cubicBezTo>
                  <a:close/>
                </a:path>
              </a:pathLst>
            </a:cu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08269" tIns="208269" rIns="208269" bIns="208269" numCol="1" spcCol="1270" anchor="ctr" anchorCtr="0">
              <a:noAutofit/>
            </a:bodyPr>
            <a:lstStyle/>
            <a:p>
              <a:pPr marL="0" marR="0" lvl="0" indent="0" algn="ctr" defTabSz="24003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7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6"/>
            <p:cNvSpPr>
              <a:spLocks noEditPoints="1"/>
            </p:cNvSpPr>
            <p:nvPr/>
          </p:nvSpPr>
          <p:spPr bwMode="auto">
            <a:xfrm>
              <a:off x="5775752" y="3012476"/>
              <a:ext cx="591040" cy="591718"/>
            </a:xfrm>
            <a:custGeom>
              <a:avLst/>
              <a:gdLst>
                <a:gd name="T0" fmla="*/ 89 w 368"/>
                <a:gd name="T1" fmla="*/ 122 h 368"/>
                <a:gd name="T2" fmla="*/ 101 w 368"/>
                <a:gd name="T3" fmla="*/ 124 h 368"/>
                <a:gd name="T4" fmla="*/ 146 w 368"/>
                <a:gd name="T5" fmla="*/ 82 h 368"/>
                <a:gd name="T6" fmla="*/ 145 w 368"/>
                <a:gd name="T7" fmla="*/ 73 h 368"/>
                <a:gd name="T8" fmla="*/ 147 w 368"/>
                <a:gd name="T9" fmla="*/ 60 h 368"/>
                <a:gd name="T10" fmla="*/ 87 w 368"/>
                <a:gd name="T11" fmla="*/ 27 h 368"/>
                <a:gd name="T12" fmla="*/ 36 w 368"/>
                <a:gd name="T13" fmla="*/ 75 h 368"/>
                <a:gd name="T14" fmla="*/ 72 w 368"/>
                <a:gd name="T15" fmla="*/ 126 h 368"/>
                <a:gd name="T16" fmla="*/ 89 w 368"/>
                <a:gd name="T17" fmla="*/ 122 h 368"/>
                <a:gd name="T18" fmla="*/ 50 w 368"/>
                <a:gd name="T19" fmla="*/ 161 h 368"/>
                <a:gd name="T20" fmla="*/ 53 w 368"/>
                <a:gd name="T21" fmla="*/ 146 h 368"/>
                <a:gd name="T22" fmla="*/ 19 w 368"/>
                <a:gd name="T23" fmla="*/ 101 h 368"/>
                <a:gd name="T24" fmla="*/ 0 w 368"/>
                <a:gd name="T25" fmla="*/ 184 h 368"/>
                <a:gd name="T26" fmla="*/ 26 w 368"/>
                <a:gd name="T27" fmla="*/ 278 h 368"/>
                <a:gd name="T28" fmla="*/ 58 w 368"/>
                <a:gd name="T29" fmla="*/ 185 h 368"/>
                <a:gd name="T30" fmla="*/ 50 w 368"/>
                <a:gd name="T31" fmla="*/ 161 h 368"/>
                <a:gd name="T32" fmla="*/ 184 w 368"/>
                <a:gd name="T33" fmla="*/ 34 h 368"/>
                <a:gd name="T34" fmla="*/ 211 w 368"/>
                <a:gd name="T35" fmla="*/ 44 h 368"/>
                <a:gd name="T36" fmla="*/ 275 w 368"/>
                <a:gd name="T37" fmla="*/ 24 h 368"/>
                <a:gd name="T38" fmla="*/ 184 w 368"/>
                <a:gd name="T39" fmla="*/ 0 h 368"/>
                <a:gd name="T40" fmla="*/ 119 w 368"/>
                <a:gd name="T41" fmla="*/ 12 h 368"/>
                <a:gd name="T42" fmla="*/ 165 w 368"/>
                <a:gd name="T43" fmla="*/ 39 h 368"/>
                <a:gd name="T44" fmla="*/ 184 w 368"/>
                <a:gd name="T45" fmla="*/ 34 h 368"/>
                <a:gd name="T46" fmla="*/ 243 w 368"/>
                <a:gd name="T47" fmla="*/ 218 h 368"/>
                <a:gd name="T48" fmla="*/ 253 w 368"/>
                <a:gd name="T49" fmla="*/ 205 h 368"/>
                <a:gd name="T50" fmla="*/ 200 w 368"/>
                <a:gd name="T51" fmla="*/ 109 h 368"/>
                <a:gd name="T52" fmla="*/ 184 w 368"/>
                <a:gd name="T53" fmla="*/ 112 h 368"/>
                <a:gd name="T54" fmla="*/ 162 w 368"/>
                <a:gd name="T55" fmla="*/ 105 h 368"/>
                <a:gd name="T56" fmla="*/ 122 w 368"/>
                <a:gd name="T57" fmla="*/ 141 h 368"/>
                <a:gd name="T58" fmla="*/ 128 w 368"/>
                <a:gd name="T59" fmla="*/ 161 h 368"/>
                <a:gd name="T60" fmla="*/ 127 w 368"/>
                <a:gd name="T61" fmla="*/ 173 h 368"/>
                <a:gd name="T62" fmla="*/ 243 w 368"/>
                <a:gd name="T63" fmla="*/ 218 h 368"/>
                <a:gd name="T64" fmla="*/ 294 w 368"/>
                <a:gd name="T65" fmla="*/ 271 h 368"/>
                <a:gd name="T66" fmla="*/ 295 w 368"/>
                <a:gd name="T67" fmla="*/ 293 h 368"/>
                <a:gd name="T68" fmla="*/ 292 w 368"/>
                <a:gd name="T69" fmla="*/ 333 h 368"/>
                <a:gd name="T70" fmla="*/ 359 w 368"/>
                <a:gd name="T71" fmla="*/ 240 h 368"/>
                <a:gd name="T72" fmla="*/ 315 w 368"/>
                <a:gd name="T73" fmla="*/ 247 h 368"/>
                <a:gd name="T74" fmla="*/ 294 w 368"/>
                <a:gd name="T75" fmla="*/ 271 h 368"/>
                <a:gd name="T76" fmla="*/ 234 w 368"/>
                <a:gd name="T77" fmla="*/ 244 h 368"/>
                <a:gd name="T78" fmla="*/ 110 w 368"/>
                <a:gd name="T79" fmla="*/ 195 h 368"/>
                <a:gd name="T80" fmla="*/ 89 w 368"/>
                <a:gd name="T81" fmla="*/ 200 h 368"/>
                <a:gd name="T82" fmla="*/ 81 w 368"/>
                <a:gd name="T83" fmla="*/ 200 h 368"/>
                <a:gd name="T84" fmla="*/ 49 w 368"/>
                <a:gd name="T85" fmla="*/ 309 h 368"/>
                <a:gd name="T86" fmla="*/ 112 w 368"/>
                <a:gd name="T87" fmla="*/ 353 h 368"/>
                <a:gd name="T88" fmla="*/ 234 w 368"/>
                <a:gd name="T89" fmla="*/ 244 h 368"/>
                <a:gd name="T90" fmla="*/ 307 w 368"/>
                <a:gd name="T91" fmla="*/ 48 h 368"/>
                <a:gd name="T92" fmla="*/ 223 w 368"/>
                <a:gd name="T93" fmla="*/ 69 h 368"/>
                <a:gd name="T94" fmla="*/ 224 w 368"/>
                <a:gd name="T95" fmla="*/ 73 h 368"/>
                <a:gd name="T96" fmla="*/ 220 w 368"/>
                <a:gd name="T97" fmla="*/ 90 h 368"/>
                <a:gd name="T98" fmla="*/ 279 w 368"/>
                <a:gd name="T99" fmla="*/ 196 h 368"/>
                <a:gd name="T100" fmla="*/ 314 w 368"/>
                <a:gd name="T101" fmla="*/ 220 h 368"/>
                <a:gd name="T102" fmla="*/ 366 w 368"/>
                <a:gd name="T103" fmla="*/ 210 h 368"/>
                <a:gd name="T104" fmla="*/ 368 w 368"/>
                <a:gd name="T105" fmla="*/ 184 h 368"/>
                <a:gd name="T106" fmla="*/ 307 w 368"/>
                <a:gd name="T107" fmla="*/ 48 h 368"/>
                <a:gd name="T108" fmla="*/ 254 w 368"/>
                <a:gd name="T109" fmla="*/ 265 h 368"/>
                <a:gd name="T110" fmla="*/ 139 w 368"/>
                <a:gd name="T111" fmla="*/ 362 h 368"/>
                <a:gd name="T112" fmla="*/ 184 w 368"/>
                <a:gd name="T113" fmla="*/ 368 h 368"/>
                <a:gd name="T114" fmla="*/ 261 w 368"/>
                <a:gd name="T115" fmla="*/ 351 h 368"/>
                <a:gd name="T116" fmla="*/ 267 w 368"/>
                <a:gd name="T117" fmla="*/ 293 h 368"/>
                <a:gd name="T118" fmla="*/ 266 w 368"/>
                <a:gd name="T119" fmla="*/ 272 h 368"/>
                <a:gd name="T120" fmla="*/ 254 w 368"/>
                <a:gd name="T121" fmla="*/ 26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8" h="368">
                  <a:moveTo>
                    <a:pt x="89" y="122"/>
                  </a:moveTo>
                  <a:cubicBezTo>
                    <a:pt x="93" y="122"/>
                    <a:pt x="97" y="123"/>
                    <a:pt x="101" y="124"/>
                  </a:cubicBezTo>
                  <a:cubicBezTo>
                    <a:pt x="115" y="108"/>
                    <a:pt x="130" y="94"/>
                    <a:pt x="146" y="82"/>
                  </a:cubicBezTo>
                  <a:cubicBezTo>
                    <a:pt x="146" y="79"/>
                    <a:pt x="145" y="76"/>
                    <a:pt x="145" y="73"/>
                  </a:cubicBezTo>
                  <a:cubicBezTo>
                    <a:pt x="145" y="68"/>
                    <a:pt x="146" y="64"/>
                    <a:pt x="147" y="60"/>
                  </a:cubicBezTo>
                  <a:cubicBezTo>
                    <a:pt x="129" y="47"/>
                    <a:pt x="109" y="36"/>
                    <a:pt x="87" y="27"/>
                  </a:cubicBezTo>
                  <a:cubicBezTo>
                    <a:pt x="67" y="40"/>
                    <a:pt x="50" y="56"/>
                    <a:pt x="36" y="75"/>
                  </a:cubicBezTo>
                  <a:cubicBezTo>
                    <a:pt x="46" y="93"/>
                    <a:pt x="58" y="110"/>
                    <a:pt x="72" y="126"/>
                  </a:cubicBezTo>
                  <a:cubicBezTo>
                    <a:pt x="77" y="124"/>
                    <a:pt x="83" y="122"/>
                    <a:pt x="89" y="122"/>
                  </a:cubicBezTo>
                  <a:close/>
                  <a:moveTo>
                    <a:pt x="50" y="161"/>
                  </a:moveTo>
                  <a:cubicBezTo>
                    <a:pt x="50" y="156"/>
                    <a:pt x="51" y="151"/>
                    <a:pt x="53" y="146"/>
                  </a:cubicBezTo>
                  <a:cubicBezTo>
                    <a:pt x="41" y="132"/>
                    <a:pt x="29" y="117"/>
                    <a:pt x="19" y="101"/>
                  </a:cubicBezTo>
                  <a:cubicBezTo>
                    <a:pt x="7" y="126"/>
                    <a:pt x="0" y="154"/>
                    <a:pt x="0" y="184"/>
                  </a:cubicBezTo>
                  <a:cubicBezTo>
                    <a:pt x="0" y="218"/>
                    <a:pt x="9" y="250"/>
                    <a:pt x="26" y="278"/>
                  </a:cubicBezTo>
                  <a:cubicBezTo>
                    <a:pt x="32" y="245"/>
                    <a:pt x="43" y="214"/>
                    <a:pt x="58" y="185"/>
                  </a:cubicBezTo>
                  <a:cubicBezTo>
                    <a:pt x="53" y="178"/>
                    <a:pt x="50" y="170"/>
                    <a:pt x="50" y="161"/>
                  </a:cubicBezTo>
                  <a:close/>
                  <a:moveTo>
                    <a:pt x="184" y="34"/>
                  </a:moveTo>
                  <a:cubicBezTo>
                    <a:pt x="195" y="34"/>
                    <a:pt x="204" y="38"/>
                    <a:pt x="211" y="44"/>
                  </a:cubicBezTo>
                  <a:cubicBezTo>
                    <a:pt x="232" y="35"/>
                    <a:pt x="253" y="29"/>
                    <a:pt x="275" y="24"/>
                  </a:cubicBezTo>
                  <a:cubicBezTo>
                    <a:pt x="248" y="9"/>
                    <a:pt x="217" y="0"/>
                    <a:pt x="184" y="0"/>
                  </a:cubicBezTo>
                  <a:cubicBezTo>
                    <a:pt x="161" y="0"/>
                    <a:pt x="139" y="4"/>
                    <a:pt x="119" y="12"/>
                  </a:cubicBezTo>
                  <a:cubicBezTo>
                    <a:pt x="135" y="20"/>
                    <a:pt x="150" y="29"/>
                    <a:pt x="165" y="39"/>
                  </a:cubicBezTo>
                  <a:cubicBezTo>
                    <a:pt x="170" y="36"/>
                    <a:pt x="177" y="34"/>
                    <a:pt x="184" y="34"/>
                  </a:cubicBezTo>
                  <a:close/>
                  <a:moveTo>
                    <a:pt x="243" y="218"/>
                  </a:moveTo>
                  <a:cubicBezTo>
                    <a:pt x="245" y="213"/>
                    <a:pt x="249" y="208"/>
                    <a:pt x="253" y="205"/>
                  </a:cubicBezTo>
                  <a:cubicBezTo>
                    <a:pt x="242" y="169"/>
                    <a:pt x="223" y="137"/>
                    <a:pt x="200" y="109"/>
                  </a:cubicBezTo>
                  <a:cubicBezTo>
                    <a:pt x="195" y="111"/>
                    <a:pt x="190" y="112"/>
                    <a:pt x="184" y="112"/>
                  </a:cubicBezTo>
                  <a:cubicBezTo>
                    <a:pt x="176" y="112"/>
                    <a:pt x="168" y="109"/>
                    <a:pt x="162" y="105"/>
                  </a:cubicBezTo>
                  <a:cubicBezTo>
                    <a:pt x="148" y="115"/>
                    <a:pt x="134" y="128"/>
                    <a:pt x="122" y="141"/>
                  </a:cubicBezTo>
                  <a:cubicBezTo>
                    <a:pt x="126" y="147"/>
                    <a:pt x="128" y="154"/>
                    <a:pt x="128" y="161"/>
                  </a:cubicBezTo>
                  <a:cubicBezTo>
                    <a:pt x="128" y="165"/>
                    <a:pt x="128" y="169"/>
                    <a:pt x="127" y="173"/>
                  </a:cubicBezTo>
                  <a:cubicBezTo>
                    <a:pt x="161" y="196"/>
                    <a:pt x="200" y="212"/>
                    <a:pt x="243" y="218"/>
                  </a:cubicBezTo>
                  <a:close/>
                  <a:moveTo>
                    <a:pt x="294" y="271"/>
                  </a:moveTo>
                  <a:cubicBezTo>
                    <a:pt x="294" y="278"/>
                    <a:pt x="295" y="286"/>
                    <a:pt x="295" y="293"/>
                  </a:cubicBezTo>
                  <a:cubicBezTo>
                    <a:pt x="295" y="307"/>
                    <a:pt x="294" y="320"/>
                    <a:pt x="292" y="333"/>
                  </a:cubicBezTo>
                  <a:cubicBezTo>
                    <a:pt x="323" y="310"/>
                    <a:pt x="347" y="277"/>
                    <a:pt x="359" y="240"/>
                  </a:cubicBezTo>
                  <a:cubicBezTo>
                    <a:pt x="345" y="243"/>
                    <a:pt x="330" y="246"/>
                    <a:pt x="315" y="247"/>
                  </a:cubicBezTo>
                  <a:cubicBezTo>
                    <a:pt x="312" y="258"/>
                    <a:pt x="304" y="266"/>
                    <a:pt x="294" y="271"/>
                  </a:cubicBezTo>
                  <a:close/>
                  <a:moveTo>
                    <a:pt x="234" y="244"/>
                  </a:moveTo>
                  <a:cubicBezTo>
                    <a:pt x="188" y="237"/>
                    <a:pt x="146" y="220"/>
                    <a:pt x="110" y="195"/>
                  </a:cubicBezTo>
                  <a:cubicBezTo>
                    <a:pt x="104" y="198"/>
                    <a:pt x="97" y="200"/>
                    <a:pt x="89" y="200"/>
                  </a:cubicBezTo>
                  <a:cubicBezTo>
                    <a:pt x="86" y="200"/>
                    <a:pt x="84" y="200"/>
                    <a:pt x="81" y="200"/>
                  </a:cubicBezTo>
                  <a:cubicBezTo>
                    <a:pt x="64" y="233"/>
                    <a:pt x="52" y="270"/>
                    <a:pt x="49" y="309"/>
                  </a:cubicBezTo>
                  <a:cubicBezTo>
                    <a:pt x="67" y="328"/>
                    <a:pt x="88" y="343"/>
                    <a:pt x="112" y="353"/>
                  </a:cubicBezTo>
                  <a:cubicBezTo>
                    <a:pt x="142" y="308"/>
                    <a:pt x="184" y="270"/>
                    <a:pt x="234" y="244"/>
                  </a:cubicBezTo>
                  <a:close/>
                  <a:moveTo>
                    <a:pt x="307" y="48"/>
                  </a:moveTo>
                  <a:cubicBezTo>
                    <a:pt x="278" y="50"/>
                    <a:pt x="250" y="58"/>
                    <a:pt x="223" y="69"/>
                  </a:cubicBezTo>
                  <a:cubicBezTo>
                    <a:pt x="224" y="70"/>
                    <a:pt x="224" y="71"/>
                    <a:pt x="224" y="73"/>
                  </a:cubicBezTo>
                  <a:cubicBezTo>
                    <a:pt x="224" y="79"/>
                    <a:pt x="222" y="85"/>
                    <a:pt x="220" y="90"/>
                  </a:cubicBezTo>
                  <a:cubicBezTo>
                    <a:pt x="246" y="121"/>
                    <a:pt x="266" y="157"/>
                    <a:pt x="279" y="196"/>
                  </a:cubicBezTo>
                  <a:cubicBezTo>
                    <a:pt x="295" y="196"/>
                    <a:pt x="309" y="206"/>
                    <a:pt x="314" y="220"/>
                  </a:cubicBezTo>
                  <a:cubicBezTo>
                    <a:pt x="332" y="218"/>
                    <a:pt x="349" y="215"/>
                    <a:pt x="366" y="210"/>
                  </a:cubicBezTo>
                  <a:cubicBezTo>
                    <a:pt x="367" y="201"/>
                    <a:pt x="368" y="193"/>
                    <a:pt x="368" y="184"/>
                  </a:cubicBezTo>
                  <a:cubicBezTo>
                    <a:pt x="368" y="130"/>
                    <a:pt x="344" y="81"/>
                    <a:pt x="307" y="48"/>
                  </a:cubicBezTo>
                  <a:close/>
                  <a:moveTo>
                    <a:pt x="254" y="265"/>
                  </a:moveTo>
                  <a:cubicBezTo>
                    <a:pt x="207" y="287"/>
                    <a:pt x="167" y="321"/>
                    <a:pt x="139" y="362"/>
                  </a:cubicBezTo>
                  <a:cubicBezTo>
                    <a:pt x="153" y="366"/>
                    <a:pt x="168" y="368"/>
                    <a:pt x="184" y="368"/>
                  </a:cubicBezTo>
                  <a:cubicBezTo>
                    <a:pt x="212" y="368"/>
                    <a:pt x="238" y="362"/>
                    <a:pt x="261" y="351"/>
                  </a:cubicBezTo>
                  <a:cubicBezTo>
                    <a:pt x="265" y="332"/>
                    <a:pt x="267" y="313"/>
                    <a:pt x="267" y="293"/>
                  </a:cubicBezTo>
                  <a:cubicBezTo>
                    <a:pt x="267" y="286"/>
                    <a:pt x="267" y="279"/>
                    <a:pt x="266" y="272"/>
                  </a:cubicBezTo>
                  <a:cubicBezTo>
                    <a:pt x="262" y="271"/>
                    <a:pt x="257" y="268"/>
                    <a:pt x="254" y="26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2695404" y="645636"/>
            <a:ext cx="34387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 thức</a:t>
            </a:r>
            <a:endParaRPr lang="vi-V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  <p:bldP spid="67" grpId="0"/>
      <p:bldP spid="9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83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7447"/>
            <a:ext cx="12192000" cy="60629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44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262"/>
            <a:ext cx="12192000" cy="57927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55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224"/>
            <a:ext cx="12192000" cy="5936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1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00378"/>
            <a:ext cx="12192000" cy="60576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0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78109"/>
            <a:ext cx="12192000" cy="60798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357" y="339348"/>
            <a:ext cx="5195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 trạng thực tế</a:t>
            </a:r>
            <a:endParaRPr lang="vi-VN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4526" y="2551837"/>
            <a:ext cx="10822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mại điện tử đang phát triển mạnh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quản lý và bán hàng cho các cửa hàng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còn nhiều khó khăn trong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04494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28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7447"/>
            <a:ext cx="12192000" cy="59915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62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7447"/>
            <a:ext cx="12192000" cy="6004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1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0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28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1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9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6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6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6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186" y="2376604"/>
            <a:ext cx="8681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</a:t>
            </a:r>
            <a:r>
              <a:rPr lang="vi-VN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 hệ thống quản </a:t>
            </a:r>
            <a:r>
              <a:rPr lang="vi-VN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bán hàng</a:t>
            </a:r>
            <a:r>
              <a:rPr lang="vi-VN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dễ dàng và thao tác đơn giản</a:t>
            </a:r>
            <a:r>
              <a:rPr lang="vi-VN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002" y="572865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đề ra</a:t>
            </a:r>
            <a:endParaRPr lang="vi-VN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02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6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6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903" y="128006"/>
            <a:ext cx="3320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121920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6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1880" y="5734951"/>
            <a:ext cx="109330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smtClean="0">
                <a:solidFill>
                  <a:srgbClr val="CCFF33"/>
                </a:solidFill>
                <a:latin typeface="arial" panose="020B0604020202020204" pitchFamily="34" charset="0"/>
              </a:rPr>
              <a:t>Hướng phát triển</a:t>
            </a:r>
            <a:endParaRPr lang="vi-VN" sz="4400" b="0" i="0">
              <a:solidFill>
                <a:srgbClr val="CCFF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dfsdf 4"/>
          <p:cNvSpPr>
            <a:spLocks/>
          </p:cNvSpPr>
          <p:nvPr/>
        </p:nvSpPr>
        <p:spPr bwMode="auto">
          <a:xfrm rot="2700000">
            <a:off x="2437414" y="2068850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sdfsdf 2"/>
          <p:cNvSpPr>
            <a:spLocks/>
          </p:cNvSpPr>
          <p:nvPr/>
        </p:nvSpPr>
        <p:spPr bwMode="auto">
          <a:xfrm rot="2700000">
            <a:off x="100879" y="2068849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sdfsdf 3"/>
          <p:cNvSpPr>
            <a:spLocks/>
          </p:cNvSpPr>
          <p:nvPr/>
        </p:nvSpPr>
        <p:spPr bwMode="auto">
          <a:xfrm rot="13500000">
            <a:off x="1272419" y="3207953"/>
            <a:ext cx="2139941" cy="2139941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sdfsdf 1"/>
          <p:cNvSpPr/>
          <p:nvPr/>
        </p:nvSpPr>
        <p:spPr>
          <a:xfrm>
            <a:off x="0" y="3521340"/>
            <a:ext cx="1064989" cy="1826383"/>
          </a:xfrm>
          <a:custGeom>
            <a:avLst/>
            <a:gdLst>
              <a:gd name="connsiteX0" fmla="*/ 825115 w 1169415"/>
              <a:gd name="connsiteY0" fmla="*/ 0 h 2005467"/>
              <a:gd name="connsiteX1" fmla="*/ 1169415 w 1169415"/>
              <a:gd name="connsiteY1" fmla="*/ 828820 h 2005467"/>
              <a:gd name="connsiteX2" fmla="*/ 823972 w 1169415"/>
              <a:gd name="connsiteY2" fmla="*/ 1662681 h 2005467"/>
              <a:gd name="connsiteX3" fmla="*/ 109526 w 1169415"/>
              <a:gd name="connsiteY3" fmla="*/ 2000123 h 2005467"/>
              <a:gd name="connsiteX4" fmla="*/ 0 w 1169415"/>
              <a:gd name="connsiteY4" fmla="*/ 2005467 h 2005467"/>
              <a:gd name="connsiteX5" fmla="*/ 0 w 1169415"/>
              <a:gd name="connsiteY5" fmla="*/ 1452354 h 2005467"/>
              <a:gd name="connsiteX6" fmla="*/ 115260 w 1169415"/>
              <a:gd name="connsiteY6" fmla="*/ 1439917 h 2005467"/>
              <a:gd name="connsiteX7" fmla="*/ 431411 w 1169415"/>
              <a:gd name="connsiteY7" fmla="*/ 1270120 h 2005467"/>
              <a:gd name="connsiteX8" fmla="*/ 614425 w 1169415"/>
              <a:gd name="connsiteY8" fmla="*/ 831485 h 2005467"/>
              <a:gd name="connsiteX9" fmla="*/ 434299 w 1169415"/>
              <a:gd name="connsiteY9" fmla="*/ 390816 h 2005467"/>
              <a:gd name="connsiteX10" fmla="*/ 825115 w 1169415"/>
              <a:gd name="connsiteY10" fmla="*/ 0 h 200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9415" h="2005467">
                <a:moveTo>
                  <a:pt x="825115" y="0"/>
                </a:moveTo>
                <a:cubicBezTo>
                  <a:pt x="1046501" y="221386"/>
                  <a:pt x="1167346" y="515926"/>
                  <a:pt x="1169415" y="828820"/>
                </a:cubicBezTo>
                <a:cubicBezTo>
                  <a:pt x="1169198" y="1143998"/>
                  <a:pt x="1047949" y="1438705"/>
                  <a:pt x="823972" y="1662681"/>
                </a:cubicBezTo>
                <a:cubicBezTo>
                  <a:pt x="629993" y="1856661"/>
                  <a:pt x="380111" y="1973740"/>
                  <a:pt x="109526" y="2000123"/>
                </a:cubicBezTo>
                <a:lnTo>
                  <a:pt x="0" y="2005467"/>
                </a:lnTo>
                <a:lnTo>
                  <a:pt x="0" y="1452354"/>
                </a:lnTo>
                <a:lnTo>
                  <a:pt x="115260" y="1439917"/>
                </a:lnTo>
                <a:cubicBezTo>
                  <a:pt x="234753" y="1415426"/>
                  <a:pt x="343992" y="1357539"/>
                  <a:pt x="431411" y="1270120"/>
                </a:cubicBezTo>
                <a:cubicBezTo>
                  <a:pt x="550256" y="1151275"/>
                  <a:pt x="614312" y="995926"/>
                  <a:pt x="614425" y="831485"/>
                </a:cubicBezTo>
                <a:cubicBezTo>
                  <a:pt x="616823" y="664759"/>
                  <a:pt x="550698" y="507215"/>
                  <a:pt x="434299" y="390816"/>
                </a:cubicBezTo>
                <a:cubicBezTo>
                  <a:pt x="434299" y="390816"/>
                  <a:pt x="434299" y="390816"/>
                  <a:pt x="825115" y="0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710673" y="3554584"/>
            <a:ext cx="599208" cy="492388"/>
            <a:chOff x="7836195" y="3464708"/>
            <a:chExt cx="599208" cy="492388"/>
          </a:xfrm>
        </p:grpSpPr>
        <p:sp>
          <p:nvSpPr>
            <p:cNvPr id="40" name="Oval 39"/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FF0000"/>
            </a:solidFill>
            <a:ln w="508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4E9F8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36195" y="3551319"/>
              <a:ext cx="599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Roboto" panose="02000000000000000000" pitchFamily="2" charset="0"/>
                </a:rPr>
                <a:t>03</a:t>
              </a:r>
              <a:endParaRPr kumimoji="0" lang="id-ID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Roboto" panose="02000000000000000000" pitchFamily="2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027468" y="5064885"/>
            <a:ext cx="599208" cy="492388"/>
            <a:chOff x="9545610" y="1955599"/>
            <a:chExt cx="599208" cy="492388"/>
          </a:xfrm>
        </p:grpSpPr>
        <p:sp>
          <p:nvSpPr>
            <p:cNvPr id="43" name="Oval 42"/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rgbClr val="FFC000"/>
            </a:solidFill>
            <a:ln w="508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45610" y="2034116"/>
              <a:ext cx="599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Roboto" panose="02000000000000000000" pitchFamily="2" charset="0"/>
                </a:rPr>
                <a:t>02</a:t>
              </a:r>
              <a:endParaRPr kumimoji="0" lang="id-ID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Roboto" panose="02000000000000000000" pitchFamily="2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70644" y="1868824"/>
            <a:ext cx="599208" cy="492388"/>
            <a:chOff x="10716797" y="5108091"/>
            <a:chExt cx="599208" cy="492388"/>
          </a:xfrm>
        </p:grpSpPr>
        <p:sp>
          <p:nvSpPr>
            <p:cNvPr id="46" name="Oval 45"/>
            <p:cNvSpPr/>
            <p:nvPr/>
          </p:nvSpPr>
          <p:spPr>
            <a:xfrm rot="5191545">
              <a:off x="10774955" y="5108091"/>
              <a:ext cx="492388" cy="492388"/>
            </a:xfrm>
            <a:prstGeom prst="ellipse">
              <a:avLst/>
            </a:prstGeom>
            <a:solidFill>
              <a:srgbClr val="7030A0"/>
            </a:solidFill>
            <a:ln w="508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716797" y="5178591"/>
              <a:ext cx="599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Roboto" panose="02000000000000000000" pitchFamily="2" charset="0"/>
                </a:rPr>
                <a:t>01</a:t>
              </a:r>
              <a:endParaRPr kumimoji="0" lang="id-ID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Roboto" panose="02000000000000000000" pitchFamily="2" charset="0"/>
              </a:endParaRPr>
            </a:p>
          </p:txBody>
        </p:sp>
      </p:grpSp>
      <p:sp>
        <p:nvSpPr>
          <p:cNvPr id="53" name="dsfsdf 5"/>
          <p:cNvSpPr/>
          <p:nvPr/>
        </p:nvSpPr>
        <p:spPr>
          <a:xfrm>
            <a:off x="4914579" y="3889952"/>
            <a:ext cx="5907315" cy="0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</p:sp>
      <p:sp>
        <p:nvSpPr>
          <p:cNvPr id="54" name="dsfsdf 2"/>
          <p:cNvSpPr/>
          <p:nvPr/>
        </p:nvSpPr>
        <p:spPr>
          <a:xfrm>
            <a:off x="4914580" y="3159528"/>
            <a:ext cx="5907314" cy="0"/>
          </a:xfrm>
          <a:prstGeom prst="line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</p:sp>
      <p:sp>
        <p:nvSpPr>
          <p:cNvPr id="55" name="dsfsdf 8"/>
          <p:cNvSpPr/>
          <p:nvPr/>
        </p:nvSpPr>
        <p:spPr>
          <a:xfrm>
            <a:off x="4914579" y="4608164"/>
            <a:ext cx="5907316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</p:sp>
      <p:sp>
        <p:nvSpPr>
          <p:cNvPr id="56" name="dsfsdf 3"/>
          <p:cNvSpPr txBox="1">
            <a:spLocks/>
          </p:cNvSpPr>
          <p:nvPr/>
        </p:nvSpPr>
        <p:spPr>
          <a:xfrm>
            <a:off x="5410100" y="3188988"/>
            <a:ext cx="5411794" cy="581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vi-VN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 tục </a:t>
            </a:r>
            <a:r>
              <a:rPr lang="vi-VN" sz="2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cải thiện những kĩ năng lập trình</a:t>
            </a:r>
            <a:endParaRPr lang="vi-VN" sz="20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dsfsdf 6"/>
          <p:cNvSpPr txBox="1">
            <a:spLocks/>
          </p:cNvSpPr>
          <p:nvPr/>
        </p:nvSpPr>
        <p:spPr>
          <a:xfrm>
            <a:off x="5368900" y="3924941"/>
            <a:ext cx="5452995" cy="5612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 rộng ứng dụng để tương thích với các hệ điều hành di động </a:t>
            </a:r>
            <a:r>
              <a:rPr lang="vi-VN" sz="2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vi-VN" sz="2000">
              <a:latin typeface="Century Schoolbook (Body)"/>
            </a:endParaRPr>
          </a:p>
        </p:txBody>
      </p:sp>
      <p:sp>
        <p:nvSpPr>
          <p:cNvPr id="58" name="dsfsdf 9"/>
          <p:cNvSpPr txBox="1">
            <a:spLocks/>
          </p:cNvSpPr>
          <p:nvPr/>
        </p:nvSpPr>
        <p:spPr>
          <a:xfrm>
            <a:off x="4914576" y="4663656"/>
            <a:ext cx="5907318" cy="485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 dựng thành một hệ thống liên kết, chia sẻ thông </a:t>
            </a:r>
            <a:r>
              <a:rPr lang="vi-VN" sz="200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</a:t>
            </a:r>
            <a:endParaRPr lang="vi-VN" sz="2000">
              <a:latin typeface="Century Schoolbook (Body)"/>
            </a:endParaRPr>
          </a:p>
        </p:txBody>
      </p:sp>
      <p:sp>
        <p:nvSpPr>
          <p:cNvPr id="59" name="dsfsdf 1"/>
          <p:cNvSpPr txBox="1">
            <a:spLocks/>
          </p:cNvSpPr>
          <p:nvPr/>
        </p:nvSpPr>
        <p:spPr>
          <a:xfrm>
            <a:off x="4914578" y="2922195"/>
            <a:ext cx="1081822" cy="271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buClr>
                <a:srgbClr val="5B9BD5">
                  <a:lumMod val="75000"/>
                </a:srgbClr>
              </a:buClr>
            </a:pPr>
            <a:r>
              <a:rPr lang="id-ID" sz="2000" b="1" smtClean="0">
                <a:solidFill>
                  <a:srgbClr val="7030A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01</a:t>
            </a:r>
            <a:endParaRPr lang="en-US" sz="2000" b="1" dirty="0">
              <a:solidFill>
                <a:srgbClr val="7030A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0" name="dsfsdf 4"/>
          <p:cNvSpPr txBox="1">
            <a:spLocks/>
          </p:cNvSpPr>
          <p:nvPr/>
        </p:nvSpPr>
        <p:spPr>
          <a:xfrm>
            <a:off x="4914577" y="3639521"/>
            <a:ext cx="1115876" cy="226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buClr>
                <a:srgbClr val="5B9BD5">
                  <a:lumMod val="75000"/>
                </a:srgbClr>
              </a:buClr>
            </a:pPr>
            <a:r>
              <a:rPr lang="id-ID" sz="2000" b="1" smtClean="0">
                <a:solidFill>
                  <a:srgbClr val="FFC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02</a:t>
            </a:r>
            <a:endParaRPr lang="en-US" sz="2000" b="1" dirty="0">
              <a:solidFill>
                <a:srgbClr val="FFC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1" name="dsfsdf 7"/>
          <p:cNvSpPr txBox="1">
            <a:spLocks/>
          </p:cNvSpPr>
          <p:nvPr/>
        </p:nvSpPr>
        <p:spPr>
          <a:xfrm>
            <a:off x="4914576" y="4332647"/>
            <a:ext cx="1081823" cy="258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buClr>
                <a:srgbClr val="5B9BD5">
                  <a:lumMod val="75000"/>
                </a:srgbClr>
              </a:buClr>
            </a:pPr>
            <a:r>
              <a:rPr lang="id-ID" sz="2000" b="1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03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29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0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0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0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0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63" y="116114"/>
            <a:ext cx="11059102" cy="6919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3088547" y="2975729"/>
            <a:ext cx="6086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7200" b="1" smtClean="0">
                <a:solidFill>
                  <a:srgbClr val="6DA25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Thank you</a:t>
            </a:r>
            <a:endParaRPr lang="ko-KR" altLang="en-US" sz="7200" b="1" dirty="0">
              <a:solidFill>
                <a:srgbClr val="6DA25E"/>
              </a:solidFill>
              <a:latin typeface="Kozuka Gothic Pr6N EL" panose="020B0200000000000000" pitchFamily="34" charset="-128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81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55"/>
            <a:ext cx="12192000" cy="6858000"/>
          </a:xfrm>
          <a:prstGeom prst="rect">
            <a:avLst/>
          </a:prstGeom>
        </p:spPr>
      </p:pic>
      <p:sp>
        <p:nvSpPr>
          <p:cNvPr id="6" name="Shape 113"/>
          <p:cNvSpPr txBox="1">
            <a:spLocks/>
          </p:cNvSpPr>
          <p:nvPr/>
        </p:nvSpPr>
        <p:spPr>
          <a:xfrm>
            <a:off x="2864416" y="2049397"/>
            <a:ext cx="6959599" cy="2387113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hệ thống</a:t>
            </a:r>
            <a:endParaRPr lang="en" sz="6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3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113"/>
          <p:cNvSpPr txBox="1">
            <a:spLocks/>
          </p:cNvSpPr>
          <p:nvPr/>
        </p:nvSpPr>
        <p:spPr>
          <a:xfrm>
            <a:off x="3335757" y="1965356"/>
            <a:ext cx="6959599" cy="1219199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đích hệ thống</a:t>
            </a:r>
            <a:endParaRPr lang="en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1148" y="3451617"/>
            <a:ext cx="89319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</a:t>
            </a:r>
            <a:r>
              <a:rPr lang="vi-VN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 là một website thương mại điện tử có thực hiện bán hàng, cho phép người bán hàng và cung cấp các dịch vụ trực tuyến.</a:t>
            </a:r>
            <a:endParaRPr lang="en-US" sz="3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và bán hàng hỗ trợ chủ cửa hàng có thể dễ dàng quản lý website bán hàng riêng biệt</a:t>
            </a:r>
            <a:r>
              <a:rPr lang="vi-VN" sz="36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224998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74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508" y="1027776"/>
            <a:ext cx="55034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 chức năng</a:t>
            </a:r>
            <a:endParaRPr lang="en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47461" y="3554074"/>
            <a:ext cx="80970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vi-VN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endParaRPr lang="vi-VN" sz="36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vi-VN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vi-V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13932" y="2180589"/>
            <a:ext cx="8204201" cy="42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200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2" val="자유형 2131724"/>
  <p:tag name="NAME" val="Teardrop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Flowers">
      <a:dk1>
        <a:srgbClr val="1D5253"/>
      </a:dk1>
      <a:lt1>
        <a:sysClr val="window" lastClr="FFFFFF"/>
      </a:lt1>
      <a:dk2>
        <a:srgbClr val="000000"/>
      </a:dk2>
      <a:lt2>
        <a:srgbClr val="F1FAFA"/>
      </a:lt2>
      <a:accent1>
        <a:srgbClr val="8B4A90"/>
      </a:accent1>
      <a:accent2>
        <a:srgbClr val="349294"/>
      </a:accent2>
      <a:accent3>
        <a:srgbClr val="A5A5A5"/>
      </a:accent3>
      <a:accent4>
        <a:srgbClr val="477BB9"/>
      </a:accent4>
      <a:accent5>
        <a:srgbClr val="BA4471"/>
      </a:accent5>
      <a:accent6>
        <a:srgbClr val="8160BC"/>
      </a:accent6>
      <a:hlink>
        <a:srgbClr val="8B4A90"/>
      </a:hlink>
      <a:folHlink>
        <a:srgbClr val="808080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lowers">
      <a:dk1>
        <a:srgbClr val="1D5253"/>
      </a:dk1>
      <a:lt1>
        <a:sysClr val="window" lastClr="FFFFFF"/>
      </a:lt1>
      <a:dk2>
        <a:srgbClr val="000000"/>
      </a:dk2>
      <a:lt2>
        <a:srgbClr val="F1FAFA"/>
      </a:lt2>
      <a:accent1>
        <a:srgbClr val="8B4A90"/>
      </a:accent1>
      <a:accent2>
        <a:srgbClr val="349294"/>
      </a:accent2>
      <a:accent3>
        <a:srgbClr val="A5A5A5"/>
      </a:accent3>
      <a:accent4>
        <a:srgbClr val="477BB9"/>
      </a:accent4>
      <a:accent5>
        <a:srgbClr val="BA4471"/>
      </a:accent5>
      <a:accent6>
        <a:srgbClr val="8160BC"/>
      </a:accent6>
      <a:hlink>
        <a:srgbClr val="8B4A90"/>
      </a:hlink>
      <a:folHlink>
        <a:srgbClr val="808080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6CB300F-524B-4030-A6B4-61DED4F505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0</TotalTime>
  <Words>797</Words>
  <Application>Microsoft Office PowerPoint</Application>
  <PresentationFormat>Custom</PresentationFormat>
  <Paragraphs>164</Paragraphs>
  <Slides>65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Angles</vt:lpstr>
      <vt:lpstr>PowerPoint Presentation</vt:lpstr>
      <vt:lpstr>PowerPoint Presentation</vt:lpstr>
      <vt:lpstr>NỘI DUNG CHÍNH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2014-10-04T14:34:46Z</dcterms:created>
  <dcterms:modified xsi:type="dcterms:W3CDTF">2017-09-06T04:19:18Z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TC030988909991</vt:lpwstr>
  </property>
</Properties>
</file>